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261" r:id="rId4"/>
    <p:sldId id="263" r:id="rId5"/>
    <p:sldId id="262" r:id="rId6"/>
    <p:sldId id="264" r:id="rId7"/>
    <p:sldId id="266" r:id="rId8"/>
    <p:sldId id="267" r:id="rId9"/>
    <p:sldId id="268" r:id="rId10"/>
    <p:sldId id="269" r:id="rId11"/>
    <p:sldId id="271" r:id="rId12"/>
    <p:sldId id="265" r:id="rId13"/>
    <p:sldId id="6361" r:id="rId14"/>
    <p:sldId id="6362" r:id="rId15"/>
    <p:sldId id="6363" r:id="rId16"/>
    <p:sldId id="286" r:id="rId17"/>
    <p:sldId id="272" r:id="rId18"/>
    <p:sldId id="6364" r:id="rId19"/>
    <p:sldId id="289" r:id="rId20"/>
    <p:sldId id="273" r:id="rId21"/>
    <p:sldId id="274" r:id="rId22"/>
    <p:sldId id="290" r:id="rId23"/>
    <p:sldId id="270" r:id="rId24"/>
    <p:sldId id="275" r:id="rId25"/>
    <p:sldId id="276" r:id="rId26"/>
    <p:sldId id="277" r:id="rId27"/>
    <p:sldId id="285" r:id="rId28"/>
    <p:sldId id="6357" r:id="rId29"/>
    <p:sldId id="6358" r:id="rId30"/>
    <p:sldId id="288" r:id="rId31"/>
    <p:sldId id="278" r:id="rId32"/>
    <p:sldId id="279" r:id="rId33"/>
    <p:sldId id="280" r:id="rId34"/>
    <p:sldId id="291" r:id="rId35"/>
    <p:sldId id="296" r:id="rId36"/>
    <p:sldId id="6359" r:id="rId37"/>
    <p:sldId id="298" r:id="rId38"/>
    <p:sldId id="294" r:id="rId39"/>
    <p:sldId id="292" r:id="rId40"/>
    <p:sldId id="6360" r:id="rId41"/>
    <p:sldId id="281" r:id="rId42"/>
    <p:sldId id="282" r:id="rId43"/>
    <p:sldId id="284" r:id="rId44"/>
    <p:sldId id="283" r:id="rId45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9D6A3-6ABD-4C26-9BF4-53CAA2E0250A}" type="doc">
      <dgm:prSet loTypeId="urn:microsoft.com/office/officeart/2005/8/layout/hierarchy1" loCatId="hierarchy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97568BA-4D13-4706-B497-27FF6180F87F}">
      <dgm:prSet phldrT="[Text]"/>
      <dgm:spPr/>
      <dgm:t>
        <a:bodyPr/>
        <a:lstStyle/>
        <a:p>
          <a:r>
            <a:rPr lang="en-US" dirty="0"/>
            <a:t>Are edges important?</a:t>
          </a:r>
        </a:p>
      </dgm:t>
    </dgm:pt>
    <dgm:pt modelId="{95056810-BF73-4AB3-A134-DC5F3C341BA5}" type="parTrans" cxnId="{374F8346-261D-4E83-B04F-AC41E447ECA6}">
      <dgm:prSet/>
      <dgm:spPr/>
      <dgm:t>
        <a:bodyPr/>
        <a:lstStyle/>
        <a:p>
          <a:endParaRPr lang="en-US"/>
        </a:p>
      </dgm:t>
    </dgm:pt>
    <dgm:pt modelId="{A71A17B5-D5ED-4039-9AD7-1EE700D10ADB}" type="sibTrans" cxnId="{374F8346-261D-4E83-B04F-AC41E447ECA6}">
      <dgm:prSet/>
      <dgm:spPr/>
      <dgm:t>
        <a:bodyPr/>
        <a:lstStyle/>
        <a:p>
          <a:endParaRPr lang="en-US"/>
        </a:p>
      </dgm:t>
    </dgm:pt>
    <dgm:pt modelId="{92071224-F5DC-4E88-810E-A460621DF40D}">
      <dgm:prSet phldrT="[Text]"/>
      <dgm:spPr/>
      <dgm:t>
        <a:bodyPr/>
        <a:lstStyle/>
        <a:p>
          <a:r>
            <a:rPr lang="en-US" dirty="0"/>
            <a:t>No</a:t>
          </a:r>
        </a:p>
      </dgm:t>
    </dgm:pt>
    <dgm:pt modelId="{8729CD50-A4EF-403A-8AC3-BB397B3F4B14}" type="parTrans" cxnId="{87BD67E6-6D9E-47B9-A5A9-6E6F6D8D71C8}">
      <dgm:prSet/>
      <dgm:spPr/>
      <dgm:t>
        <a:bodyPr/>
        <a:lstStyle/>
        <a:p>
          <a:endParaRPr lang="en-US"/>
        </a:p>
      </dgm:t>
    </dgm:pt>
    <dgm:pt modelId="{30EB3716-1A2F-4D61-AC36-535D887D1E5D}" type="sibTrans" cxnId="{87BD67E6-6D9E-47B9-A5A9-6E6F6D8D71C8}">
      <dgm:prSet/>
      <dgm:spPr/>
      <dgm:t>
        <a:bodyPr/>
        <a:lstStyle/>
        <a:p>
          <a:endParaRPr lang="en-US"/>
        </a:p>
      </dgm:t>
    </dgm:pt>
    <dgm:pt modelId="{37F1E1B1-509D-4C16-A043-35C03A678D70}">
      <dgm:prSet phldrT="[Text]"/>
      <dgm:spPr/>
      <dgm:t>
        <a:bodyPr/>
        <a:lstStyle/>
        <a:p>
          <a:r>
            <a:rPr lang="en-US" dirty="0"/>
            <a:t>Network diffusion</a:t>
          </a:r>
        </a:p>
      </dgm:t>
    </dgm:pt>
    <dgm:pt modelId="{F06192AD-513F-4C25-85C3-B6ADF4A0AEC3}" type="parTrans" cxnId="{86F63464-EB29-4C69-A4A2-16EB4D958FA3}">
      <dgm:prSet/>
      <dgm:spPr/>
      <dgm:t>
        <a:bodyPr/>
        <a:lstStyle/>
        <a:p>
          <a:endParaRPr lang="en-US"/>
        </a:p>
      </dgm:t>
    </dgm:pt>
    <dgm:pt modelId="{86755007-1A1B-4EDF-A71A-1F8019C276F7}" type="sibTrans" cxnId="{86F63464-EB29-4C69-A4A2-16EB4D958FA3}">
      <dgm:prSet/>
      <dgm:spPr/>
      <dgm:t>
        <a:bodyPr/>
        <a:lstStyle/>
        <a:p>
          <a:endParaRPr lang="en-US"/>
        </a:p>
      </dgm:t>
    </dgm:pt>
    <dgm:pt modelId="{9EC1C5D3-44D2-49E7-84B5-21EF655401B7}">
      <dgm:prSet phldrT="[Text]"/>
      <dgm:spPr/>
      <dgm:t>
        <a:bodyPr/>
        <a:lstStyle/>
        <a:p>
          <a:r>
            <a:rPr lang="en-US" dirty="0"/>
            <a:t>Yes</a:t>
          </a:r>
        </a:p>
      </dgm:t>
    </dgm:pt>
    <dgm:pt modelId="{DD69105B-0100-41A9-A267-03EBA1A5A1AF}" type="parTrans" cxnId="{8BBEFABF-AE04-49E1-9B85-F9297B063753}">
      <dgm:prSet/>
      <dgm:spPr/>
      <dgm:t>
        <a:bodyPr/>
        <a:lstStyle/>
        <a:p>
          <a:endParaRPr lang="en-US"/>
        </a:p>
      </dgm:t>
    </dgm:pt>
    <dgm:pt modelId="{A8409A15-3F1C-4C46-B9E1-4424DF4A602D}" type="sibTrans" cxnId="{8BBEFABF-AE04-49E1-9B85-F9297B063753}">
      <dgm:prSet/>
      <dgm:spPr/>
      <dgm:t>
        <a:bodyPr/>
        <a:lstStyle/>
        <a:p>
          <a:endParaRPr lang="en-US"/>
        </a:p>
      </dgm:t>
    </dgm:pt>
    <dgm:pt modelId="{1AFBE9FB-174C-4FBE-973D-DA0884D1FBFE}">
      <dgm:prSet phldrT="[Text]"/>
      <dgm:spPr/>
      <dgm:t>
        <a:bodyPr/>
        <a:lstStyle/>
        <a:p>
          <a:r>
            <a:rPr lang="en-US" dirty="0"/>
            <a:t>Sources and targets?</a:t>
          </a:r>
        </a:p>
      </dgm:t>
    </dgm:pt>
    <dgm:pt modelId="{6A013915-50C2-49B5-AFFA-30FE3B3C8719}" type="parTrans" cxnId="{AC9AFA92-2240-4610-8473-705342B1F866}">
      <dgm:prSet/>
      <dgm:spPr/>
      <dgm:t>
        <a:bodyPr/>
        <a:lstStyle/>
        <a:p>
          <a:endParaRPr lang="en-US"/>
        </a:p>
      </dgm:t>
    </dgm:pt>
    <dgm:pt modelId="{6966056B-91CD-425F-8368-70BCE2E573CD}" type="sibTrans" cxnId="{AC9AFA92-2240-4610-8473-705342B1F866}">
      <dgm:prSet/>
      <dgm:spPr/>
      <dgm:t>
        <a:bodyPr/>
        <a:lstStyle/>
        <a:p>
          <a:endParaRPr lang="en-US"/>
        </a:p>
      </dgm:t>
    </dgm:pt>
    <dgm:pt modelId="{E2FB168C-930E-4147-A958-6D90BE270448}">
      <dgm:prSet phldrT="[Text]"/>
      <dgm:spPr/>
      <dgm:t>
        <a:bodyPr/>
        <a:lstStyle/>
        <a:p>
          <a:r>
            <a:rPr lang="en-US" dirty="0"/>
            <a:t>No</a:t>
          </a:r>
        </a:p>
      </dgm:t>
    </dgm:pt>
    <dgm:pt modelId="{FF0C5984-E67F-4131-9639-CFB39719E151}" type="parTrans" cxnId="{2202A91F-8AA8-4E0D-BE30-46C9527E75F0}">
      <dgm:prSet/>
      <dgm:spPr/>
      <dgm:t>
        <a:bodyPr/>
        <a:lstStyle/>
        <a:p>
          <a:endParaRPr lang="en-US"/>
        </a:p>
      </dgm:t>
    </dgm:pt>
    <dgm:pt modelId="{C0CAC6B1-CC01-4387-9357-F6BA254B837B}" type="sibTrans" cxnId="{2202A91F-8AA8-4E0D-BE30-46C9527E75F0}">
      <dgm:prSet/>
      <dgm:spPr/>
      <dgm:t>
        <a:bodyPr/>
        <a:lstStyle/>
        <a:p>
          <a:endParaRPr lang="en-US"/>
        </a:p>
      </dgm:t>
    </dgm:pt>
    <dgm:pt modelId="{69C9FD05-70A3-425B-8818-B8B7B5C049F9}">
      <dgm:prSet phldrT="[Text]"/>
      <dgm:spPr/>
      <dgm:t>
        <a:bodyPr/>
        <a:lstStyle/>
        <a:p>
          <a:r>
            <a:rPr lang="en-US" dirty="0"/>
            <a:t>Yes</a:t>
          </a:r>
        </a:p>
      </dgm:t>
    </dgm:pt>
    <dgm:pt modelId="{4997943A-178E-4544-8110-7C84E45E0D5D}" type="parTrans" cxnId="{5FEB4C0E-3EDD-4FB0-9E7E-9560129BA595}">
      <dgm:prSet/>
      <dgm:spPr/>
      <dgm:t>
        <a:bodyPr/>
        <a:lstStyle/>
        <a:p>
          <a:endParaRPr lang="en-US"/>
        </a:p>
      </dgm:t>
    </dgm:pt>
    <dgm:pt modelId="{FC3AA40F-CC21-4692-BD01-BCBA10FF4C55}" type="sibTrans" cxnId="{5FEB4C0E-3EDD-4FB0-9E7E-9560129BA595}">
      <dgm:prSet/>
      <dgm:spPr/>
      <dgm:t>
        <a:bodyPr/>
        <a:lstStyle/>
        <a:p>
          <a:endParaRPr lang="en-US"/>
        </a:p>
      </dgm:t>
    </dgm:pt>
    <dgm:pt modelId="{ABCB4A1C-6890-46AA-9481-7A93264F11CA}">
      <dgm:prSet phldrT="[Text]"/>
      <dgm:spPr/>
      <dgm:t>
        <a:bodyPr/>
        <a:lstStyle/>
        <a:p>
          <a:r>
            <a:rPr lang="en-US" dirty="0"/>
            <a:t>Steiner tree</a:t>
          </a:r>
        </a:p>
      </dgm:t>
    </dgm:pt>
    <dgm:pt modelId="{5FBE166E-F518-4FA6-AD67-1B0D8A766704}" type="parTrans" cxnId="{4383EA4E-2211-4AA0-97B1-98602FCD3A98}">
      <dgm:prSet/>
      <dgm:spPr/>
      <dgm:t>
        <a:bodyPr/>
        <a:lstStyle/>
        <a:p>
          <a:endParaRPr lang="en-US"/>
        </a:p>
      </dgm:t>
    </dgm:pt>
    <dgm:pt modelId="{0D4E176E-03C4-4145-98E0-7D7173AA4A78}" type="sibTrans" cxnId="{4383EA4E-2211-4AA0-97B1-98602FCD3A98}">
      <dgm:prSet/>
      <dgm:spPr/>
      <dgm:t>
        <a:bodyPr/>
        <a:lstStyle/>
        <a:p>
          <a:endParaRPr lang="en-US"/>
        </a:p>
      </dgm:t>
    </dgm:pt>
    <dgm:pt modelId="{C04D313F-8FC1-4963-A866-926F2A7E7A1C}">
      <dgm:prSet phldrT="[Text]"/>
      <dgm:spPr/>
      <dgm:t>
        <a:bodyPr/>
        <a:lstStyle/>
        <a:p>
          <a:r>
            <a:rPr lang="en-US" dirty="0"/>
            <a:t>Spanning tree</a:t>
          </a:r>
        </a:p>
      </dgm:t>
    </dgm:pt>
    <dgm:pt modelId="{D650B70C-7461-44DB-BB52-6A7938A39A06}" type="parTrans" cxnId="{81DED2ED-77BC-4AF0-9D58-94F225CD1240}">
      <dgm:prSet/>
      <dgm:spPr/>
      <dgm:t>
        <a:bodyPr/>
        <a:lstStyle/>
        <a:p>
          <a:endParaRPr lang="en-US"/>
        </a:p>
      </dgm:t>
    </dgm:pt>
    <dgm:pt modelId="{684932D4-33DE-4A8D-8E58-A81E1E87D40F}" type="sibTrans" cxnId="{81DED2ED-77BC-4AF0-9D58-94F225CD1240}">
      <dgm:prSet/>
      <dgm:spPr/>
      <dgm:t>
        <a:bodyPr/>
        <a:lstStyle/>
        <a:p>
          <a:endParaRPr lang="en-US"/>
        </a:p>
      </dgm:t>
    </dgm:pt>
    <dgm:pt modelId="{4A359468-144F-4217-831B-98400E8DFF2E}">
      <dgm:prSet phldrT="[Text]"/>
      <dgm:spPr/>
      <dgm:t>
        <a:bodyPr/>
        <a:lstStyle/>
        <a:p>
          <a:r>
            <a:rPr lang="en-US" dirty="0"/>
            <a:t>Next slide…</a:t>
          </a:r>
        </a:p>
      </dgm:t>
    </dgm:pt>
    <dgm:pt modelId="{8D95F722-7A62-4D30-A628-6C406FA3D8F1}" type="parTrans" cxnId="{61B6E91C-3D1E-4E66-9979-D7D97AA73344}">
      <dgm:prSet/>
      <dgm:spPr/>
      <dgm:t>
        <a:bodyPr/>
        <a:lstStyle/>
        <a:p>
          <a:endParaRPr lang="en-US"/>
        </a:p>
      </dgm:t>
    </dgm:pt>
    <dgm:pt modelId="{B8260F9E-567D-4847-9AE7-A4C880ED90E3}" type="sibTrans" cxnId="{61B6E91C-3D1E-4E66-9979-D7D97AA73344}">
      <dgm:prSet/>
      <dgm:spPr/>
      <dgm:t>
        <a:bodyPr/>
        <a:lstStyle/>
        <a:p>
          <a:endParaRPr lang="en-US"/>
        </a:p>
      </dgm:t>
    </dgm:pt>
    <dgm:pt modelId="{9AF14D49-B7C0-4268-8425-75022F1BCFC0}" type="pres">
      <dgm:prSet presAssocID="{6999D6A3-6ABD-4C26-9BF4-53CAA2E025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816CC6-86E3-4756-98D0-FB2296D81A63}" type="pres">
      <dgm:prSet presAssocID="{097568BA-4D13-4706-B497-27FF6180F87F}" presName="hierRoot1" presStyleCnt="0"/>
      <dgm:spPr/>
    </dgm:pt>
    <dgm:pt modelId="{1589AD18-8820-4708-8A5E-58D1D1D18F3F}" type="pres">
      <dgm:prSet presAssocID="{097568BA-4D13-4706-B497-27FF6180F87F}" presName="composite" presStyleCnt="0"/>
      <dgm:spPr/>
    </dgm:pt>
    <dgm:pt modelId="{15857413-6D05-4EE2-92FB-50BB25C0B161}" type="pres">
      <dgm:prSet presAssocID="{097568BA-4D13-4706-B497-27FF6180F87F}" presName="background" presStyleLbl="node0" presStyleIdx="0" presStyleCnt="1"/>
      <dgm:spPr/>
    </dgm:pt>
    <dgm:pt modelId="{5DBA501D-9E6B-4EC0-BEE9-F56098B5EB3B}" type="pres">
      <dgm:prSet presAssocID="{097568BA-4D13-4706-B497-27FF6180F87F}" presName="text" presStyleLbl="fgAcc0" presStyleIdx="0" presStyleCnt="1">
        <dgm:presLayoutVars>
          <dgm:chPref val="3"/>
        </dgm:presLayoutVars>
      </dgm:prSet>
      <dgm:spPr/>
    </dgm:pt>
    <dgm:pt modelId="{B8AA64FB-BE7C-4CB0-97B7-349D066FF9C3}" type="pres">
      <dgm:prSet presAssocID="{097568BA-4D13-4706-B497-27FF6180F87F}" presName="hierChild2" presStyleCnt="0"/>
      <dgm:spPr/>
    </dgm:pt>
    <dgm:pt modelId="{B3C1F6AE-AC4A-4008-9512-A27B5628639F}" type="pres">
      <dgm:prSet presAssocID="{8729CD50-A4EF-403A-8AC3-BB397B3F4B14}" presName="Name10" presStyleLbl="parChTrans1D2" presStyleIdx="0" presStyleCnt="2"/>
      <dgm:spPr/>
    </dgm:pt>
    <dgm:pt modelId="{4768106C-AA41-4CC9-A560-64CAB76F5614}" type="pres">
      <dgm:prSet presAssocID="{92071224-F5DC-4E88-810E-A460621DF40D}" presName="hierRoot2" presStyleCnt="0"/>
      <dgm:spPr/>
    </dgm:pt>
    <dgm:pt modelId="{350E2289-18C5-42D7-A6EB-8B3C192B9835}" type="pres">
      <dgm:prSet presAssocID="{92071224-F5DC-4E88-810E-A460621DF40D}" presName="composite2" presStyleCnt="0"/>
      <dgm:spPr/>
    </dgm:pt>
    <dgm:pt modelId="{85E3B908-DCDF-401D-AB6D-2DE061771FF0}" type="pres">
      <dgm:prSet presAssocID="{92071224-F5DC-4E88-810E-A460621DF40D}" presName="background2" presStyleLbl="node2" presStyleIdx="0" presStyleCnt="2"/>
      <dgm:spPr/>
    </dgm:pt>
    <dgm:pt modelId="{FA25A6CF-B7E0-4F5F-876C-2E06F0C44FDA}" type="pres">
      <dgm:prSet presAssocID="{92071224-F5DC-4E88-810E-A460621DF40D}" presName="text2" presStyleLbl="fgAcc2" presStyleIdx="0" presStyleCnt="2">
        <dgm:presLayoutVars>
          <dgm:chPref val="3"/>
        </dgm:presLayoutVars>
      </dgm:prSet>
      <dgm:spPr/>
    </dgm:pt>
    <dgm:pt modelId="{0F627AA4-5353-4DDF-A37B-7DADD99BC189}" type="pres">
      <dgm:prSet presAssocID="{92071224-F5DC-4E88-810E-A460621DF40D}" presName="hierChild3" presStyleCnt="0"/>
      <dgm:spPr/>
    </dgm:pt>
    <dgm:pt modelId="{1AB4A581-8DFC-49D4-8FB0-29F32370C8EF}" type="pres">
      <dgm:prSet presAssocID="{F06192AD-513F-4C25-85C3-B6ADF4A0AEC3}" presName="Name17" presStyleLbl="parChTrans1D3" presStyleIdx="0" presStyleCnt="2"/>
      <dgm:spPr/>
    </dgm:pt>
    <dgm:pt modelId="{F391AE6D-E0A5-4156-A76A-702328A571DC}" type="pres">
      <dgm:prSet presAssocID="{37F1E1B1-509D-4C16-A043-35C03A678D70}" presName="hierRoot3" presStyleCnt="0"/>
      <dgm:spPr/>
    </dgm:pt>
    <dgm:pt modelId="{061A6F50-40E7-4F4C-8249-964826076A36}" type="pres">
      <dgm:prSet presAssocID="{37F1E1B1-509D-4C16-A043-35C03A678D70}" presName="composite3" presStyleCnt="0"/>
      <dgm:spPr/>
    </dgm:pt>
    <dgm:pt modelId="{33F23861-EAE6-4497-AF3E-B587D3353814}" type="pres">
      <dgm:prSet presAssocID="{37F1E1B1-509D-4C16-A043-35C03A678D70}" presName="background3" presStyleLbl="node3" presStyleIdx="0" presStyleCnt="2"/>
      <dgm:spPr/>
    </dgm:pt>
    <dgm:pt modelId="{120B7A9E-A648-4BDA-AD09-E9E79B7FBD12}" type="pres">
      <dgm:prSet presAssocID="{37F1E1B1-509D-4C16-A043-35C03A678D70}" presName="text3" presStyleLbl="fgAcc3" presStyleIdx="0" presStyleCnt="2">
        <dgm:presLayoutVars>
          <dgm:chPref val="3"/>
        </dgm:presLayoutVars>
      </dgm:prSet>
      <dgm:spPr/>
    </dgm:pt>
    <dgm:pt modelId="{264075BA-F582-498B-979B-9E448E967CD4}" type="pres">
      <dgm:prSet presAssocID="{37F1E1B1-509D-4C16-A043-35C03A678D70}" presName="hierChild4" presStyleCnt="0"/>
      <dgm:spPr/>
    </dgm:pt>
    <dgm:pt modelId="{1C0454F1-B201-40AB-93D5-1925885C59BA}" type="pres">
      <dgm:prSet presAssocID="{DD69105B-0100-41A9-A267-03EBA1A5A1AF}" presName="Name10" presStyleLbl="parChTrans1D2" presStyleIdx="1" presStyleCnt="2"/>
      <dgm:spPr/>
    </dgm:pt>
    <dgm:pt modelId="{284360C2-4F56-4C86-839A-E9BD88964A12}" type="pres">
      <dgm:prSet presAssocID="{9EC1C5D3-44D2-49E7-84B5-21EF655401B7}" presName="hierRoot2" presStyleCnt="0"/>
      <dgm:spPr/>
    </dgm:pt>
    <dgm:pt modelId="{9565F496-0EE7-4514-8A3B-7BAF9077130B}" type="pres">
      <dgm:prSet presAssocID="{9EC1C5D3-44D2-49E7-84B5-21EF655401B7}" presName="composite2" presStyleCnt="0"/>
      <dgm:spPr/>
    </dgm:pt>
    <dgm:pt modelId="{DA9042DC-F426-4E1B-817D-75198AA9046D}" type="pres">
      <dgm:prSet presAssocID="{9EC1C5D3-44D2-49E7-84B5-21EF655401B7}" presName="background2" presStyleLbl="node2" presStyleIdx="1" presStyleCnt="2"/>
      <dgm:spPr/>
    </dgm:pt>
    <dgm:pt modelId="{AAD549DF-090B-44B5-AC7C-FD063386D0E6}" type="pres">
      <dgm:prSet presAssocID="{9EC1C5D3-44D2-49E7-84B5-21EF655401B7}" presName="text2" presStyleLbl="fgAcc2" presStyleIdx="1" presStyleCnt="2">
        <dgm:presLayoutVars>
          <dgm:chPref val="3"/>
        </dgm:presLayoutVars>
      </dgm:prSet>
      <dgm:spPr/>
    </dgm:pt>
    <dgm:pt modelId="{B987C272-1B32-435A-8B10-AEBDB3B4FF90}" type="pres">
      <dgm:prSet presAssocID="{9EC1C5D3-44D2-49E7-84B5-21EF655401B7}" presName="hierChild3" presStyleCnt="0"/>
      <dgm:spPr/>
    </dgm:pt>
    <dgm:pt modelId="{3724523A-66F1-40B2-BF11-4D2E400700B6}" type="pres">
      <dgm:prSet presAssocID="{6A013915-50C2-49B5-AFFA-30FE3B3C8719}" presName="Name17" presStyleLbl="parChTrans1D3" presStyleIdx="1" presStyleCnt="2"/>
      <dgm:spPr/>
    </dgm:pt>
    <dgm:pt modelId="{BB2DC3FD-53F3-44BB-840F-48C1BA5967B4}" type="pres">
      <dgm:prSet presAssocID="{1AFBE9FB-174C-4FBE-973D-DA0884D1FBFE}" presName="hierRoot3" presStyleCnt="0"/>
      <dgm:spPr/>
    </dgm:pt>
    <dgm:pt modelId="{722BC26F-02B7-4327-916D-A5BEC59C40E1}" type="pres">
      <dgm:prSet presAssocID="{1AFBE9FB-174C-4FBE-973D-DA0884D1FBFE}" presName="composite3" presStyleCnt="0"/>
      <dgm:spPr/>
    </dgm:pt>
    <dgm:pt modelId="{0D01B484-C90F-429F-8999-E3C9EFEFA34A}" type="pres">
      <dgm:prSet presAssocID="{1AFBE9FB-174C-4FBE-973D-DA0884D1FBFE}" presName="background3" presStyleLbl="node3" presStyleIdx="1" presStyleCnt="2"/>
      <dgm:spPr/>
    </dgm:pt>
    <dgm:pt modelId="{BF298B88-9A58-4E3D-873A-A39AD91579CC}" type="pres">
      <dgm:prSet presAssocID="{1AFBE9FB-174C-4FBE-973D-DA0884D1FBFE}" presName="text3" presStyleLbl="fgAcc3" presStyleIdx="1" presStyleCnt="2">
        <dgm:presLayoutVars>
          <dgm:chPref val="3"/>
        </dgm:presLayoutVars>
      </dgm:prSet>
      <dgm:spPr/>
    </dgm:pt>
    <dgm:pt modelId="{BC6135B5-AFB5-4AC2-B2A0-007155ADCCDF}" type="pres">
      <dgm:prSet presAssocID="{1AFBE9FB-174C-4FBE-973D-DA0884D1FBFE}" presName="hierChild4" presStyleCnt="0"/>
      <dgm:spPr/>
    </dgm:pt>
    <dgm:pt modelId="{D46CCBBB-609C-48F2-BA36-68925A30159E}" type="pres">
      <dgm:prSet presAssocID="{FF0C5984-E67F-4131-9639-CFB39719E151}" presName="Name23" presStyleLbl="parChTrans1D4" presStyleIdx="0" presStyleCnt="5"/>
      <dgm:spPr/>
    </dgm:pt>
    <dgm:pt modelId="{8ADF00BA-50FC-4BD8-A664-B39C01CE2C0A}" type="pres">
      <dgm:prSet presAssocID="{E2FB168C-930E-4147-A958-6D90BE270448}" presName="hierRoot4" presStyleCnt="0"/>
      <dgm:spPr/>
    </dgm:pt>
    <dgm:pt modelId="{F258F172-A67A-488C-B167-787CCC9E3A8D}" type="pres">
      <dgm:prSet presAssocID="{E2FB168C-930E-4147-A958-6D90BE270448}" presName="composite4" presStyleCnt="0"/>
      <dgm:spPr/>
    </dgm:pt>
    <dgm:pt modelId="{3DB6B291-DC8F-445A-89DE-9628F774EB3E}" type="pres">
      <dgm:prSet presAssocID="{E2FB168C-930E-4147-A958-6D90BE270448}" presName="background4" presStyleLbl="node4" presStyleIdx="0" presStyleCnt="5"/>
      <dgm:spPr/>
    </dgm:pt>
    <dgm:pt modelId="{439F7D4B-3090-40A9-BFAC-5593C9E6D5BC}" type="pres">
      <dgm:prSet presAssocID="{E2FB168C-930E-4147-A958-6D90BE270448}" presName="text4" presStyleLbl="fgAcc4" presStyleIdx="0" presStyleCnt="5">
        <dgm:presLayoutVars>
          <dgm:chPref val="3"/>
        </dgm:presLayoutVars>
      </dgm:prSet>
      <dgm:spPr/>
    </dgm:pt>
    <dgm:pt modelId="{56490336-7A4B-4175-8516-19B28146A03A}" type="pres">
      <dgm:prSet presAssocID="{E2FB168C-930E-4147-A958-6D90BE270448}" presName="hierChild5" presStyleCnt="0"/>
      <dgm:spPr/>
    </dgm:pt>
    <dgm:pt modelId="{5B1A8ADA-BE68-4BA0-BAB4-AEBE8E988237}" type="pres">
      <dgm:prSet presAssocID="{D650B70C-7461-44DB-BB52-6A7938A39A06}" presName="Name23" presStyleLbl="parChTrans1D4" presStyleIdx="1" presStyleCnt="5"/>
      <dgm:spPr/>
    </dgm:pt>
    <dgm:pt modelId="{F6DD9FF3-CA4A-4EC9-8D73-C41E832696C3}" type="pres">
      <dgm:prSet presAssocID="{C04D313F-8FC1-4963-A866-926F2A7E7A1C}" presName="hierRoot4" presStyleCnt="0"/>
      <dgm:spPr/>
    </dgm:pt>
    <dgm:pt modelId="{8E02A511-BECA-4DCA-960A-A04C3D1C1373}" type="pres">
      <dgm:prSet presAssocID="{C04D313F-8FC1-4963-A866-926F2A7E7A1C}" presName="composite4" presStyleCnt="0"/>
      <dgm:spPr/>
    </dgm:pt>
    <dgm:pt modelId="{945AD262-4DA1-4001-AEE2-D7DF8CE40493}" type="pres">
      <dgm:prSet presAssocID="{C04D313F-8FC1-4963-A866-926F2A7E7A1C}" presName="background4" presStyleLbl="node4" presStyleIdx="1" presStyleCnt="5"/>
      <dgm:spPr/>
    </dgm:pt>
    <dgm:pt modelId="{E3951DEE-B39B-44AD-AD84-AF2B16435A04}" type="pres">
      <dgm:prSet presAssocID="{C04D313F-8FC1-4963-A866-926F2A7E7A1C}" presName="text4" presStyleLbl="fgAcc4" presStyleIdx="1" presStyleCnt="5">
        <dgm:presLayoutVars>
          <dgm:chPref val="3"/>
        </dgm:presLayoutVars>
      </dgm:prSet>
      <dgm:spPr/>
    </dgm:pt>
    <dgm:pt modelId="{01DF2DDA-5F90-434E-849F-36054CB1A093}" type="pres">
      <dgm:prSet presAssocID="{C04D313F-8FC1-4963-A866-926F2A7E7A1C}" presName="hierChild5" presStyleCnt="0"/>
      <dgm:spPr/>
    </dgm:pt>
    <dgm:pt modelId="{723880FE-624E-4FB9-B62E-E2BD8A95456F}" type="pres">
      <dgm:prSet presAssocID="{5FBE166E-F518-4FA6-AD67-1B0D8A766704}" presName="Name23" presStyleLbl="parChTrans1D4" presStyleIdx="2" presStyleCnt="5"/>
      <dgm:spPr/>
    </dgm:pt>
    <dgm:pt modelId="{A80CDF2A-A7BD-48B7-BF28-FB10BA3D9F27}" type="pres">
      <dgm:prSet presAssocID="{ABCB4A1C-6890-46AA-9481-7A93264F11CA}" presName="hierRoot4" presStyleCnt="0"/>
      <dgm:spPr/>
    </dgm:pt>
    <dgm:pt modelId="{F71C65DA-FA67-422C-B1DF-99FDAFA8539F}" type="pres">
      <dgm:prSet presAssocID="{ABCB4A1C-6890-46AA-9481-7A93264F11CA}" presName="composite4" presStyleCnt="0"/>
      <dgm:spPr/>
    </dgm:pt>
    <dgm:pt modelId="{221F325F-7572-4E73-B86B-CE099D836F79}" type="pres">
      <dgm:prSet presAssocID="{ABCB4A1C-6890-46AA-9481-7A93264F11CA}" presName="background4" presStyleLbl="node4" presStyleIdx="2" presStyleCnt="5"/>
      <dgm:spPr/>
    </dgm:pt>
    <dgm:pt modelId="{C4456D64-798F-4AE2-BC71-920E550B2EC6}" type="pres">
      <dgm:prSet presAssocID="{ABCB4A1C-6890-46AA-9481-7A93264F11CA}" presName="text4" presStyleLbl="fgAcc4" presStyleIdx="2" presStyleCnt="5">
        <dgm:presLayoutVars>
          <dgm:chPref val="3"/>
        </dgm:presLayoutVars>
      </dgm:prSet>
      <dgm:spPr/>
    </dgm:pt>
    <dgm:pt modelId="{DCF6DB5A-013C-402D-B442-4E1F4B2CDA72}" type="pres">
      <dgm:prSet presAssocID="{ABCB4A1C-6890-46AA-9481-7A93264F11CA}" presName="hierChild5" presStyleCnt="0"/>
      <dgm:spPr/>
    </dgm:pt>
    <dgm:pt modelId="{C1E3AAA9-9A0D-4C75-832C-E0507FE7835D}" type="pres">
      <dgm:prSet presAssocID="{4997943A-178E-4544-8110-7C84E45E0D5D}" presName="Name23" presStyleLbl="parChTrans1D4" presStyleIdx="3" presStyleCnt="5"/>
      <dgm:spPr/>
    </dgm:pt>
    <dgm:pt modelId="{611C1502-4687-495E-9389-B519A867C7E5}" type="pres">
      <dgm:prSet presAssocID="{69C9FD05-70A3-425B-8818-B8B7B5C049F9}" presName="hierRoot4" presStyleCnt="0"/>
      <dgm:spPr/>
    </dgm:pt>
    <dgm:pt modelId="{2E6B8BF3-353D-4E77-898D-B3F33D398777}" type="pres">
      <dgm:prSet presAssocID="{69C9FD05-70A3-425B-8818-B8B7B5C049F9}" presName="composite4" presStyleCnt="0"/>
      <dgm:spPr/>
    </dgm:pt>
    <dgm:pt modelId="{1A6EE081-431A-4612-9C4F-AA6DC41EB789}" type="pres">
      <dgm:prSet presAssocID="{69C9FD05-70A3-425B-8818-B8B7B5C049F9}" presName="background4" presStyleLbl="node4" presStyleIdx="3" presStyleCnt="5"/>
      <dgm:spPr/>
    </dgm:pt>
    <dgm:pt modelId="{49226954-791B-44D4-80F1-4BE0E8D85914}" type="pres">
      <dgm:prSet presAssocID="{69C9FD05-70A3-425B-8818-B8B7B5C049F9}" presName="text4" presStyleLbl="fgAcc4" presStyleIdx="3" presStyleCnt="5">
        <dgm:presLayoutVars>
          <dgm:chPref val="3"/>
        </dgm:presLayoutVars>
      </dgm:prSet>
      <dgm:spPr/>
    </dgm:pt>
    <dgm:pt modelId="{3EEB5990-C006-4A8E-B826-623639281F9C}" type="pres">
      <dgm:prSet presAssocID="{69C9FD05-70A3-425B-8818-B8B7B5C049F9}" presName="hierChild5" presStyleCnt="0"/>
      <dgm:spPr/>
    </dgm:pt>
    <dgm:pt modelId="{5354B1CA-0D11-43CD-B5EF-6DFBD2FFC1D6}" type="pres">
      <dgm:prSet presAssocID="{8D95F722-7A62-4D30-A628-6C406FA3D8F1}" presName="Name23" presStyleLbl="parChTrans1D4" presStyleIdx="4" presStyleCnt="5"/>
      <dgm:spPr/>
    </dgm:pt>
    <dgm:pt modelId="{D9366511-4F31-4F45-992D-131046E239BD}" type="pres">
      <dgm:prSet presAssocID="{4A359468-144F-4217-831B-98400E8DFF2E}" presName="hierRoot4" presStyleCnt="0"/>
      <dgm:spPr/>
    </dgm:pt>
    <dgm:pt modelId="{460A8B67-8576-4193-BA7E-9632D682AA8A}" type="pres">
      <dgm:prSet presAssocID="{4A359468-144F-4217-831B-98400E8DFF2E}" presName="composite4" presStyleCnt="0"/>
      <dgm:spPr/>
    </dgm:pt>
    <dgm:pt modelId="{D6253633-3B98-4C55-A1DB-930DC7C45499}" type="pres">
      <dgm:prSet presAssocID="{4A359468-144F-4217-831B-98400E8DFF2E}" presName="background4" presStyleLbl="node4" presStyleIdx="4" presStyleCnt="5"/>
      <dgm:spPr/>
    </dgm:pt>
    <dgm:pt modelId="{15DA7E57-118D-492F-BADC-C016CAA81FA6}" type="pres">
      <dgm:prSet presAssocID="{4A359468-144F-4217-831B-98400E8DFF2E}" presName="text4" presStyleLbl="fgAcc4" presStyleIdx="4" presStyleCnt="5">
        <dgm:presLayoutVars>
          <dgm:chPref val="3"/>
        </dgm:presLayoutVars>
      </dgm:prSet>
      <dgm:spPr/>
    </dgm:pt>
    <dgm:pt modelId="{B33D8CE5-9118-439D-B024-C95B976A902F}" type="pres">
      <dgm:prSet presAssocID="{4A359468-144F-4217-831B-98400E8DFF2E}" presName="hierChild5" presStyleCnt="0"/>
      <dgm:spPr/>
    </dgm:pt>
  </dgm:ptLst>
  <dgm:cxnLst>
    <dgm:cxn modelId="{E59C4C01-C036-4307-9524-C6D00A4E702B}" type="presOf" srcId="{F06192AD-513F-4C25-85C3-B6ADF4A0AEC3}" destId="{1AB4A581-8DFC-49D4-8FB0-29F32370C8EF}" srcOrd="0" destOrd="0" presId="urn:microsoft.com/office/officeart/2005/8/layout/hierarchy1"/>
    <dgm:cxn modelId="{5FEB4C0E-3EDD-4FB0-9E7E-9560129BA595}" srcId="{1AFBE9FB-174C-4FBE-973D-DA0884D1FBFE}" destId="{69C9FD05-70A3-425B-8818-B8B7B5C049F9}" srcOrd="1" destOrd="0" parTransId="{4997943A-178E-4544-8110-7C84E45E0D5D}" sibTransId="{FC3AA40F-CC21-4692-BD01-BCBA10FF4C55}"/>
    <dgm:cxn modelId="{72529F18-4DD2-474C-9226-57D5D309A138}" type="presOf" srcId="{69C9FD05-70A3-425B-8818-B8B7B5C049F9}" destId="{49226954-791B-44D4-80F1-4BE0E8D85914}" srcOrd="0" destOrd="0" presId="urn:microsoft.com/office/officeart/2005/8/layout/hierarchy1"/>
    <dgm:cxn modelId="{61B6E91C-3D1E-4E66-9979-D7D97AA73344}" srcId="{69C9FD05-70A3-425B-8818-B8B7B5C049F9}" destId="{4A359468-144F-4217-831B-98400E8DFF2E}" srcOrd="0" destOrd="0" parTransId="{8D95F722-7A62-4D30-A628-6C406FA3D8F1}" sibTransId="{B8260F9E-567D-4847-9AE7-A4C880ED90E3}"/>
    <dgm:cxn modelId="{2202A91F-8AA8-4E0D-BE30-46C9527E75F0}" srcId="{1AFBE9FB-174C-4FBE-973D-DA0884D1FBFE}" destId="{E2FB168C-930E-4147-A958-6D90BE270448}" srcOrd="0" destOrd="0" parTransId="{FF0C5984-E67F-4131-9639-CFB39719E151}" sibTransId="{C0CAC6B1-CC01-4387-9357-F6BA254B837B}"/>
    <dgm:cxn modelId="{0965FE26-C667-47FC-A0DB-EFC4CAC0328D}" type="presOf" srcId="{6999D6A3-6ABD-4C26-9BF4-53CAA2E0250A}" destId="{9AF14D49-B7C0-4268-8425-75022F1BCFC0}" srcOrd="0" destOrd="0" presId="urn:microsoft.com/office/officeart/2005/8/layout/hierarchy1"/>
    <dgm:cxn modelId="{75502930-96E1-422F-AC57-E521BF527C6A}" type="presOf" srcId="{8D95F722-7A62-4D30-A628-6C406FA3D8F1}" destId="{5354B1CA-0D11-43CD-B5EF-6DFBD2FFC1D6}" srcOrd="0" destOrd="0" presId="urn:microsoft.com/office/officeart/2005/8/layout/hierarchy1"/>
    <dgm:cxn modelId="{BC961F34-27CF-403E-AD42-8A548C7A68D9}" type="presOf" srcId="{E2FB168C-930E-4147-A958-6D90BE270448}" destId="{439F7D4B-3090-40A9-BFAC-5593C9E6D5BC}" srcOrd="0" destOrd="0" presId="urn:microsoft.com/office/officeart/2005/8/layout/hierarchy1"/>
    <dgm:cxn modelId="{09810045-8D02-420C-876C-E89E10168CEA}" type="presOf" srcId="{DD69105B-0100-41A9-A267-03EBA1A5A1AF}" destId="{1C0454F1-B201-40AB-93D5-1925885C59BA}" srcOrd="0" destOrd="0" presId="urn:microsoft.com/office/officeart/2005/8/layout/hierarchy1"/>
    <dgm:cxn modelId="{374F8346-261D-4E83-B04F-AC41E447ECA6}" srcId="{6999D6A3-6ABD-4C26-9BF4-53CAA2E0250A}" destId="{097568BA-4D13-4706-B497-27FF6180F87F}" srcOrd="0" destOrd="0" parTransId="{95056810-BF73-4AB3-A134-DC5F3C341BA5}" sibTransId="{A71A17B5-D5ED-4039-9AD7-1EE700D10ADB}"/>
    <dgm:cxn modelId="{BD6D6C4B-C6A4-4E01-BA51-6A22E4D026B0}" type="presOf" srcId="{5FBE166E-F518-4FA6-AD67-1B0D8A766704}" destId="{723880FE-624E-4FB9-B62E-E2BD8A95456F}" srcOrd="0" destOrd="0" presId="urn:microsoft.com/office/officeart/2005/8/layout/hierarchy1"/>
    <dgm:cxn modelId="{C4FF4B4C-24BC-4304-8EE9-FB8BF742546B}" type="presOf" srcId="{4A359468-144F-4217-831B-98400E8DFF2E}" destId="{15DA7E57-118D-492F-BADC-C016CAA81FA6}" srcOrd="0" destOrd="0" presId="urn:microsoft.com/office/officeart/2005/8/layout/hierarchy1"/>
    <dgm:cxn modelId="{4383EA4E-2211-4AA0-97B1-98602FCD3A98}" srcId="{E2FB168C-930E-4147-A958-6D90BE270448}" destId="{ABCB4A1C-6890-46AA-9481-7A93264F11CA}" srcOrd="1" destOrd="0" parTransId="{5FBE166E-F518-4FA6-AD67-1B0D8A766704}" sibTransId="{0D4E176E-03C4-4145-98E0-7D7173AA4A78}"/>
    <dgm:cxn modelId="{7832AD5C-2517-4957-AAD8-42638E2554AA}" type="presOf" srcId="{37F1E1B1-509D-4C16-A043-35C03A678D70}" destId="{120B7A9E-A648-4BDA-AD09-E9E79B7FBD12}" srcOrd="0" destOrd="0" presId="urn:microsoft.com/office/officeart/2005/8/layout/hierarchy1"/>
    <dgm:cxn modelId="{86F63464-EB29-4C69-A4A2-16EB4D958FA3}" srcId="{92071224-F5DC-4E88-810E-A460621DF40D}" destId="{37F1E1B1-509D-4C16-A043-35C03A678D70}" srcOrd="0" destOrd="0" parTransId="{F06192AD-513F-4C25-85C3-B6ADF4A0AEC3}" sibTransId="{86755007-1A1B-4EDF-A71A-1F8019C276F7}"/>
    <dgm:cxn modelId="{95C8D564-FA5A-4E98-87BA-CD8EC1645291}" type="presOf" srcId="{1AFBE9FB-174C-4FBE-973D-DA0884D1FBFE}" destId="{BF298B88-9A58-4E3D-873A-A39AD91579CC}" srcOrd="0" destOrd="0" presId="urn:microsoft.com/office/officeart/2005/8/layout/hierarchy1"/>
    <dgm:cxn modelId="{BF210C6C-D258-4978-9903-1DF42CEE4801}" type="presOf" srcId="{8729CD50-A4EF-403A-8AC3-BB397B3F4B14}" destId="{B3C1F6AE-AC4A-4008-9512-A27B5628639F}" srcOrd="0" destOrd="0" presId="urn:microsoft.com/office/officeart/2005/8/layout/hierarchy1"/>
    <dgm:cxn modelId="{92666C7A-6D11-4A6E-81D1-BA38EDD895C4}" type="presOf" srcId="{4997943A-178E-4544-8110-7C84E45E0D5D}" destId="{C1E3AAA9-9A0D-4C75-832C-E0507FE7835D}" srcOrd="0" destOrd="0" presId="urn:microsoft.com/office/officeart/2005/8/layout/hierarchy1"/>
    <dgm:cxn modelId="{AC9AFA92-2240-4610-8473-705342B1F866}" srcId="{9EC1C5D3-44D2-49E7-84B5-21EF655401B7}" destId="{1AFBE9FB-174C-4FBE-973D-DA0884D1FBFE}" srcOrd="0" destOrd="0" parTransId="{6A013915-50C2-49B5-AFFA-30FE3B3C8719}" sibTransId="{6966056B-91CD-425F-8368-70BCE2E573CD}"/>
    <dgm:cxn modelId="{5A7F9DA0-4BB7-4FBF-A00F-A8B5B62E0C82}" type="presOf" srcId="{C04D313F-8FC1-4963-A866-926F2A7E7A1C}" destId="{E3951DEE-B39B-44AD-AD84-AF2B16435A04}" srcOrd="0" destOrd="0" presId="urn:microsoft.com/office/officeart/2005/8/layout/hierarchy1"/>
    <dgm:cxn modelId="{B4E2BFB3-A21E-4040-B1BD-E66C641807E4}" type="presOf" srcId="{097568BA-4D13-4706-B497-27FF6180F87F}" destId="{5DBA501D-9E6B-4EC0-BEE9-F56098B5EB3B}" srcOrd="0" destOrd="0" presId="urn:microsoft.com/office/officeart/2005/8/layout/hierarchy1"/>
    <dgm:cxn modelId="{8BBEFABF-AE04-49E1-9B85-F9297B063753}" srcId="{097568BA-4D13-4706-B497-27FF6180F87F}" destId="{9EC1C5D3-44D2-49E7-84B5-21EF655401B7}" srcOrd="1" destOrd="0" parTransId="{DD69105B-0100-41A9-A267-03EBA1A5A1AF}" sibTransId="{A8409A15-3F1C-4C46-B9E1-4424DF4A602D}"/>
    <dgm:cxn modelId="{5D06E8C9-3AB6-4267-B29D-903637EB9D04}" type="presOf" srcId="{92071224-F5DC-4E88-810E-A460621DF40D}" destId="{FA25A6CF-B7E0-4F5F-876C-2E06F0C44FDA}" srcOrd="0" destOrd="0" presId="urn:microsoft.com/office/officeart/2005/8/layout/hierarchy1"/>
    <dgm:cxn modelId="{B5DB71D8-37D5-4A49-8F0D-3AA6AF9E9EFD}" type="presOf" srcId="{D650B70C-7461-44DB-BB52-6A7938A39A06}" destId="{5B1A8ADA-BE68-4BA0-BAB4-AEBE8E988237}" srcOrd="0" destOrd="0" presId="urn:microsoft.com/office/officeart/2005/8/layout/hierarchy1"/>
    <dgm:cxn modelId="{0E0CBADE-0145-4538-9A18-D1C012D9A3BF}" type="presOf" srcId="{9EC1C5D3-44D2-49E7-84B5-21EF655401B7}" destId="{AAD549DF-090B-44B5-AC7C-FD063386D0E6}" srcOrd="0" destOrd="0" presId="urn:microsoft.com/office/officeart/2005/8/layout/hierarchy1"/>
    <dgm:cxn modelId="{4E353AE1-CE79-4229-BD5E-89FFA5E0E3BA}" type="presOf" srcId="{FF0C5984-E67F-4131-9639-CFB39719E151}" destId="{D46CCBBB-609C-48F2-BA36-68925A30159E}" srcOrd="0" destOrd="0" presId="urn:microsoft.com/office/officeart/2005/8/layout/hierarchy1"/>
    <dgm:cxn modelId="{87BD67E6-6D9E-47B9-A5A9-6E6F6D8D71C8}" srcId="{097568BA-4D13-4706-B497-27FF6180F87F}" destId="{92071224-F5DC-4E88-810E-A460621DF40D}" srcOrd="0" destOrd="0" parTransId="{8729CD50-A4EF-403A-8AC3-BB397B3F4B14}" sibTransId="{30EB3716-1A2F-4D61-AC36-535D887D1E5D}"/>
    <dgm:cxn modelId="{81DED2ED-77BC-4AF0-9D58-94F225CD1240}" srcId="{E2FB168C-930E-4147-A958-6D90BE270448}" destId="{C04D313F-8FC1-4963-A866-926F2A7E7A1C}" srcOrd="0" destOrd="0" parTransId="{D650B70C-7461-44DB-BB52-6A7938A39A06}" sibTransId="{684932D4-33DE-4A8D-8E58-A81E1E87D40F}"/>
    <dgm:cxn modelId="{9ED31AF7-955D-423B-B073-21A704644DC5}" type="presOf" srcId="{6A013915-50C2-49B5-AFFA-30FE3B3C8719}" destId="{3724523A-66F1-40B2-BF11-4D2E400700B6}" srcOrd="0" destOrd="0" presId="urn:microsoft.com/office/officeart/2005/8/layout/hierarchy1"/>
    <dgm:cxn modelId="{0BAE7BFD-72E9-4C59-8B26-A287AE7C5FE1}" type="presOf" srcId="{ABCB4A1C-6890-46AA-9481-7A93264F11CA}" destId="{C4456D64-798F-4AE2-BC71-920E550B2EC6}" srcOrd="0" destOrd="0" presId="urn:microsoft.com/office/officeart/2005/8/layout/hierarchy1"/>
    <dgm:cxn modelId="{D2F92FEB-F594-47C4-A46F-2D8F734BBBC6}" type="presParOf" srcId="{9AF14D49-B7C0-4268-8425-75022F1BCFC0}" destId="{97816CC6-86E3-4756-98D0-FB2296D81A63}" srcOrd="0" destOrd="0" presId="urn:microsoft.com/office/officeart/2005/8/layout/hierarchy1"/>
    <dgm:cxn modelId="{FFE40FC3-567A-464C-A2D8-33678F978AC7}" type="presParOf" srcId="{97816CC6-86E3-4756-98D0-FB2296D81A63}" destId="{1589AD18-8820-4708-8A5E-58D1D1D18F3F}" srcOrd="0" destOrd="0" presId="urn:microsoft.com/office/officeart/2005/8/layout/hierarchy1"/>
    <dgm:cxn modelId="{B6D0FED9-5322-4C6C-92CC-C4FB2F544649}" type="presParOf" srcId="{1589AD18-8820-4708-8A5E-58D1D1D18F3F}" destId="{15857413-6D05-4EE2-92FB-50BB25C0B161}" srcOrd="0" destOrd="0" presId="urn:microsoft.com/office/officeart/2005/8/layout/hierarchy1"/>
    <dgm:cxn modelId="{A013D123-01F7-43E8-981C-6DA0774E1D9C}" type="presParOf" srcId="{1589AD18-8820-4708-8A5E-58D1D1D18F3F}" destId="{5DBA501D-9E6B-4EC0-BEE9-F56098B5EB3B}" srcOrd="1" destOrd="0" presId="urn:microsoft.com/office/officeart/2005/8/layout/hierarchy1"/>
    <dgm:cxn modelId="{279CC29C-A12F-40AA-875D-0279780E31EC}" type="presParOf" srcId="{97816CC6-86E3-4756-98D0-FB2296D81A63}" destId="{B8AA64FB-BE7C-4CB0-97B7-349D066FF9C3}" srcOrd="1" destOrd="0" presId="urn:microsoft.com/office/officeart/2005/8/layout/hierarchy1"/>
    <dgm:cxn modelId="{E6A4D88E-AACB-4B2C-AC5F-6A129924DCAE}" type="presParOf" srcId="{B8AA64FB-BE7C-4CB0-97B7-349D066FF9C3}" destId="{B3C1F6AE-AC4A-4008-9512-A27B5628639F}" srcOrd="0" destOrd="0" presId="urn:microsoft.com/office/officeart/2005/8/layout/hierarchy1"/>
    <dgm:cxn modelId="{15DD7551-7816-4D30-8487-07A69B4C0B1F}" type="presParOf" srcId="{B8AA64FB-BE7C-4CB0-97B7-349D066FF9C3}" destId="{4768106C-AA41-4CC9-A560-64CAB76F5614}" srcOrd="1" destOrd="0" presId="urn:microsoft.com/office/officeart/2005/8/layout/hierarchy1"/>
    <dgm:cxn modelId="{139A26ED-4339-48A8-8DE3-39A48BADF8F8}" type="presParOf" srcId="{4768106C-AA41-4CC9-A560-64CAB76F5614}" destId="{350E2289-18C5-42D7-A6EB-8B3C192B9835}" srcOrd="0" destOrd="0" presId="urn:microsoft.com/office/officeart/2005/8/layout/hierarchy1"/>
    <dgm:cxn modelId="{3C6AC323-29D5-44A1-9CE1-EB939EE23D6D}" type="presParOf" srcId="{350E2289-18C5-42D7-A6EB-8B3C192B9835}" destId="{85E3B908-DCDF-401D-AB6D-2DE061771FF0}" srcOrd="0" destOrd="0" presId="urn:microsoft.com/office/officeart/2005/8/layout/hierarchy1"/>
    <dgm:cxn modelId="{162A0186-4B8A-4CF9-BFA1-F550178FEC84}" type="presParOf" srcId="{350E2289-18C5-42D7-A6EB-8B3C192B9835}" destId="{FA25A6CF-B7E0-4F5F-876C-2E06F0C44FDA}" srcOrd="1" destOrd="0" presId="urn:microsoft.com/office/officeart/2005/8/layout/hierarchy1"/>
    <dgm:cxn modelId="{1DC89A8E-C542-429A-90B9-86845FA86E3B}" type="presParOf" srcId="{4768106C-AA41-4CC9-A560-64CAB76F5614}" destId="{0F627AA4-5353-4DDF-A37B-7DADD99BC189}" srcOrd="1" destOrd="0" presId="urn:microsoft.com/office/officeart/2005/8/layout/hierarchy1"/>
    <dgm:cxn modelId="{A5BA7F12-1A8C-43B6-B1EB-524F36856DAF}" type="presParOf" srcId="{0F627AA4-5353-4DDF-A37B-7DADD99BC189}" destId="{1AB4A581-8DFC-49D4-8FB0-29F32370C8EF}" srcOrd="0" destOrd="0" presId="urn:microsoft.com/office/officeart/2005/8/layout/hierarchy1"/>
    <dgm:cxn modelId="{B5175F7B-01B6-4938-8AF8-D3349A267447}" type="presParOf" srcId="{0F627AA4-5353-4DDF-A37B-7DADD99BC189}" destId="{F391AE6D-E0A5-4156-A76A-702328A571DC}" srcOrd="1" destOrd="0" presId="urn:microsoft.com/office/officeart/2005/8/layout/hierarchy1"/>
    <dgm:cxn modelId="{7871632D-CFD9-4940-937C-0037EAAB643A}" type="presParOf" srcId="{F391AE6D-E0A5-4156-A76A-702328A571DC}" destId="{061A6F50-40E7-4F4C-8249-964826076A36}" srcOrd="0" destOrd="0" presId="urn:microsoft.com/office/officeart/2005/8/layout/hierarchy1"/>
    <dgm:cxn modelId="{6570DF03-0896-43D9-AB61-F35002C4F046}" type="presParOf" srcId="{061A6F50-40E7-4F4C-8249-964826076A36}" destId="{33F23861-EAE6-4497-AF3E-B587D3353814}" srcOrd="0" destOrd="0" presId="urn:microsoft.com/office/officeart/2005/8/layout/hierarchy1"/>
    <dgm:cxn modelId="{25749131-3D99-4C4F-A9B8-61FBFB6E08D5}" type="presParOf" srcId="{061A6F50-40E7-4F4C-8249-964826076A36}" destId="{120B7A9E-A648-4BDA-AD09-E9E79B7FBD12}" srcOrd="1" destOrd="0" presId="urn:microsoft.com/office/officeart/2005/8/layout/hierarchy1"/>
    <dgm:cxn modelId="{67734D5D-B662-4322-9C9E-39B118C02D01}" type="presParOf" srcId="{F391AE6D-E0A5-4156-A76A-702328A571DC}" destId="{264075BA-F582-498B-979B-9E448E967CD4}" srcOrd="1" destOrd="0" presId="urn:microsoft.com/office/officeart/2005/8/layout/hierarchy1"/>
    <dgm:cxn modelId="{96548345-DEF2-46B9-B785-61BDDA4CBDE2}" type="presParOf" srcId="{B8AA64FB-BE7C-4CB0-97B7-349D066FF9C3}" destId="{1C0454F1-B201-40AB-93D5-1925885C59BA}" srcOrd="2" destOrd="0" presId="urn:microsoft.com/office/officeart/2005/8/layout/hierarchy1"/>
    <dgm:cxn modelId="{46B5068B-5568-4D7B-9573-6AEECD5B3708}" type="presParOf" srcId="{B8AA64FB-BE7C-4CB0-97B7-349D066FF9C3}" destId="{284360C2-4F56-4C86-839A-E9BD88964A12}" srcOrd="3" destOrd="0" presId="urn:microsoft.com/office/officeart/2005/8/layout/hierarchy1"/>
    <dgm:cxn modelId="{39E2B2B2-2562-4F8E-8CF9-EB9C416702B6}" type="presParOf" srcId="{284360C2-4F56-4C86-839A-E9BD88964A12}" destId="{9565F496-0EE7-4514-8A3B-7BAF9077130B}" srcOrd="0" destOrd="0" presId="urn:microsoft.com/office/officeart/2005/8/layout/hierarchy1"/>
    <dgm:cxn modelId="{4BFD86C0-FD00-4B26-90A8-6CAB4556D41A}" type="presParOf" srcId="{9565F496-0EE7-4514-8A3B-7BAF9077130B}" destId="{DA9042DC-F426-4E1B-817D-75198AA9046D}" srcOrd="0" destOrd="0" presId="urn:microsoft.com/office/officeart/2005/8/layout/hierarchy1"/>
    <dgm:cxn modelId="{4D212695-CD9F-47C5-97F7-988F9119A7EF}" type="presParOf" srcId="{9565F496-0EE7-4514-8A3B-7BAF9077130B}" destId="{AAD549DF-090B-44B5-AC7C-FD063386D0E6}" srcOrd="1" destOrd="0" presId="urn:microsoft.com/office/officeart/2005/8/layout/hierarchy1"/>
    <dgm:cxn modelId="{96E730BE-F591-4DAB-9E7A-D06CF94B2EFB}" type="presParOf" srcId="{284360C2-4F56-4C86-839A-E9BD88964A12}" destId="{B987C272-1B32-435A-8B10-AEBDB3B4FF90}" srcOrd="1" destOrd="0" presId="urn:microsoft.com/office/officeart/2005/8/layout/hierarchy1"/>
    <dgm:cxn modelId="{35D547C9-A225-4EA6-BD57-953D2E41D6EC}" type="presParOf" srcId="{B987C272-1B32-435A-8B10-AEBDB3B4FF90}" destId="{3724523A-66F1-40B2-BF11-4D2E400700B6}" srcOrd="0" destOrd="0" presId="urn:microsoft.com/office/officeart/2005/8/layout/hierarchy1"/>
    <dgm:cxn modelId="{B7C9A380-26B3-4E40-A62E-ADB1699A3622}" type="presParOf" srcId="{B987C272-1B32-435A-8B10-AEBDB3B4FF90}" destId="{BB2DC3FD-53F3-44BB-840F-48C1BA5967B4}" srcOrd="1" destOrd="0" presId="urn:microsoft.com/office/officeart/2005/8/layout/hierarchy1"/>
    <dgm:cxn modelId="{F913DC43-4C98-40B7-9C1C-0507C3237061}" type="presParOf" srcId="{BB2DC3FD-53F3-44BB-840F-48C1BA5967B4}" destId="{722BC26F-02B7-4327-916D-A5BEC59C40E1}" srcOrd="0" destOrd="0" presId="urn:microsoft.com/office/officeart/2005/8/layout/hierarchy1"/>
    <dgm:cxn modelId="{F12CE226-41D7-4747-999B-2D913ABFEA3A}" type="presParOf" srcId="{722BC26F-02B7-4327-916D-A5BEC59C40E1}" destId="{0D01B484-C90F-429F-8999-E3C9EFEFA34A}" srcOrd="0" destOrd="0" presId="urn:microsoft.com/office/officeart/2005/8/layout/hierarchy1"/>
    <dgm:cxn modelId="{5AA4F0F6-9A12-459D-B53A-6D9532B6CB3E}" type="presParOf" srcId="{722BC26F-02B7-4327-916D-A5BEC59C40E1}" destId="{BF298B88-9A58-4E3D-873A-A39AD91579CC}" srcOrd="1" destOrd="0" presId="urn:microsoft.com/office/officeart/2005/8/layout/hierarchy1"/>
    <dgm:cxn modelId="{77CD55CD-4FF4-4E0B-8168-D8606F9E073C}" type="presParOf" srcId="{BB2DC3FD-53F3-44BB-840F-48C1BA5967B4}" destId="{BC6135B5-AFB5-4AC2-B2A0-007155ADCCDF}" srcOrd="1" destOrd="0" presId="urn:microsoft.com/office/officeart/2005/8/layout/hierarchy1"/>
    <dgm:cxn modelId="{F83332E1-18BE-448C-9F4D-974C7B7E2FD8}" type="presParOf" srcId="{BC6135B5-AFB5-4AC2-B2A0-007155ADCCDF}" destId="{D46CCBBB-609C-48F2-BA36-68925A30159E}" srcOrd="0" destOrd="0" presId="urn:microsoft.com/office/officeart/2005/8/layout/hierarchy1"/>
    <dgm:cxn modelId="{448F08B1-853B-4F16-94A2-FD9E9BAF8671}" type="presParOf" srcId="{BC6135B5-AFB5-4AC2-B2A0-007155ADCCDF}" destId="{8ADF00BA-50FC-4BD8-A664-B39C01CE2C0A}" srcOrd="1" destOrd="0" presId="urn:microsoft.com/office/officeart/2005/8/layout/hierarchy1"/>
    <dgm:cxn modelId="{BDF1C6F0-5C24-479F-AA54-3517C21E73EB}" type="presParOf" srcId="{8ADF00BA-50FC-4BD8-A664-B39C01CE2C0A}" destId="{F258F172-A67A-488C-B167-787CCC9E3A8D}" srcOrd="0" destOrd="0" presId="urn:microsoft.com/office/officeart/2005/8/layout/hierarchy1"/>
    <dgm:cxn modelId="{AB3D43CD-1337-4A86-BBE1-C71E47732829}" type="presParOf" srcId="{F258F172-A67A-488C-B167-787CCC9E3A8D}" destId="{3DB6B291-DC8F-445A-89DE-9628F774EB3E}" srcOrd="0" destOrd="0" presId="urn:microsoft.com/office/officeart/2005/8/layout/hierarchy1"/>
    <dgm:cxn modelId="{D684B045-65EC-4239-99E4-FF7934C8856D}" type="presParOf" srcId="{F258F172-A67A-488C-B167-787CCC9E3A8D}" destId="{439F7D4B-3090-40A9-BFAC-5593C9E6D5BC}" srcOrd="1" destOrd="0" presId="urn:microsoft.com/office/officeart/2005/8/layout/hierarchy1"/>
    <dgm:cxn modelId="{062A180B-760F-4C8C-989A-779C307A03DC}" type="presParOf" srcId="{8ADF00BA-50FC-4BD8-A664-B39C01CE2C0A}" destId="{56490336-7A4B-4175-8516-19B28146A03A}" srcOrd="1" destOrd="0" presId="urn:microsoft.com/office/officeart/2005/8/layout/hierarchy1"/>
    <dgm:cxn modelId="{49ED06E5-5ACD-429C-82CB-4A8F64503A38}" type="presParOf" srcId="{56490336-7A4B-4175-8516-19B28146A03A}" destId="{5B1A8ADA-BE68-4BA0-BAB4-AEBE8E988237}" srcOrd="0" destOrd="0" presId="urn:microsoft.com/office/officeart/2005/8/layout/hierarchy1"/>
    <dgm:cxn modelId="{A062AC9F-FC05-4432-96EA-B47395DA45FA}" type="presParOf" srcId="{56490336-7A4B-4175-8516-19B28146A03A}" destId="{F6DD9FF3-CA4A-4EC9-8D73-C41E832696C3}" srcOrd="1" destOrd="0" presId="urn:microsoft.com/office/officeart/2005/8/layout/hierarchy1"/>
    <dgm:cxn modelId="{E715548C-17EF-492C-BC7F-F9D3951D6756}" type="presParOf" srcId="{F6DD9FF3-CA4A-4EC9-8D73-C41E832696C3}" destId="{8E02A511-BECA-4DCA-960A-A04C3D1C1373}" srcOrd="0" destOrd="0" presId="urn:microsoft.com/office/officeart/2005/8/layout/hierarchy1"/>
    <dgm:cxn modelId="{6BE15996-7513-4A32-8412-A84534C618B4}" type="presParOf" srcId="{8E02A511-BECA-4DCA-960A-A04C3D1C1373}" destId="{945AD262-4DA1-4001-AEE2-D7DF8CE40493}" srcOrd="0" destOrd="0" presId="urn:microsoft.com/office/officeart/2005/8/layout/hierarchy1"/>
    <dgm:cxn modelId="{0F0375B4-8720-434B-870A-6D797FA40EC1}" type="presParOf" srcId="{8E02A511-BECA-4DCA-960A-A04C3D1C1373}" destId="{E3951DEE-B39B-44AD-AD84-AF2B16435A04}" srcOrd="1" destOrd="0" presId="urn:microsoft.com/office/officeart/2005/8/layout/hierarchy1"/>
    <dgm:cxn modelId="{5BFB0CE9-1B20-456C-9D33-474531F1664C}" type="presParOf" srcId="{F6DD9FF3-CA4A-4EC9-8D73-C41E832696C3}" destId="{01DF2DDA-5F90-434E-849F-36054CB1A093}" srcOrd="1" destOrd="0" presId="urn:microsoft.com/office/officeart/2005/8/layout/hierarchy1"/>
    <dgm:cxn modelId="{A45E6341-F9AD-4343-8437-F5FAE317D357}" type="presParOf" srcId="{56490336-7A4B-4175-8516-19B28146A03A}" destId="{723880FE-624E-4FB9-B62E-E2BD8A95456F}" srcOrd="2" destOrd="0" presId="urn:microsoft.com/office/officeart/2005/8/layout/hierarchy1"/>
    <dgm:cxn modelId="{DE10DECC-1CE7-4BB7-ADBE-0D91F4BA31AF}" type="presParOf" srcId="{56490336-7A4B-4175-8516-19B28146A03A}" destId="{A80CDF2A-A7BD-48B7-BF28-FB10BA3D9F27}" srcOrd="3" destOrd="0" presId="urn:microsoft.com/office/officeart/2005/8/layout/hierarchy1"/>
    <dgm:cxn modelId="{DDEC2214-C299-4052-ABB2-1CA73754C9B3}" type="presParOf" srcId="{A80CDF2A-A7BD-48B7-BF28-FB10BA3D9F27}" destId="{F71C65DA-FA67-422C-B1DF-99FDAFA8539F}" srcOrd="0" destOrd="0" presId="urn:microsoft.com/office/officeart/2005/8/layout/hierarchy1"/>
    <dgm:cxn modelId="{6816A53C-8AF9-4781-B9B3-2535057F7D4D}" type="presParOf" srcId="{F71C65DA-FA67-422C-B1DF-99FDAFA8539F}" destId="{221F325F-7572-4E73-B86B-CE099D836F79}" srcOrd="0" destOrd="0" presId="urn:microsoft.com/office/officeart/2005/8/layout/hierarchy1"/>
    <dgm:cxn modelId="{6BC50D6A-9CCD-47D7-8104-FC6606D5709C}" type="presParOf" srcId="{F71C65DA-FA67-422C-B1DF-99FDAFA8539F}" destId="{C4456D64-798F-4AE2-BC71-920E550B2EC6}" srcOrd="1" destOrd="0" presId="urn:microsoft.com/office/officeart/2005/8/layout/hierarchy1"/>
    <dgm:cxn modelId="{855B6115-BD91-43AB-BCF7-150C66E28686}" type="presParOf" srcId="{A80CDF2A-A7BD-48B7-BF28-FB10BA3D9F27}" destId="{DCF6DB5A-013C-402D-B442-4E1F4B2CDA72}" srcOrd="1" destOrd="0" presId="urn:microsoft.com/office/officeart/2005/8/layout/hierarchy1"/>
    <dgm:cxn modelId="{EA58F35A-C358-4DD2-A973-FCC64F3C62C3}" type="presParOf" srcId="{BC6135B5-AFB5-4AC2-B2A0-007155ADCCDF}" destId="{C1E3AAA9-9A0D-4C75-832C-E0507FE7835D}" srcOrd="2" destOrd="0" presId="urn:microsoft.com/office/officeart/2005/8/layout/hierarchy1"/>
    <dgm:cxn modelId="{6F46B856-120E-443F-B50D-3731354E840F}" type="presParOf" srcId="{BC6135B5-AFB5-4AC2-B2A0-007155ADCCDF}" destId="{611C1502-4687-495E-9389-B519A867C7E5}" srcOrd="3" destOrd="0" presId="urn:microsoft.com/office/officeart/2005/8/layout/hierarchy1"/>
    <dgm:cxn modelId="{7B156580-7D71-4E55-A5D5-1F70432E9D08}" type="presParOf" srcId="{611C1502-4687-495E-9389-B519A867C7E5}" destId="{2E6B8BF3-353D-4E77-898D-B3F33D398777}" srcOrd="0" destOrd="0" presId="urn:microsoft.com/office/officeart/2005/8/layout/hierarchy1"/>
    <dgm:cxn modelId="{5480C382-E9E6-48FF-89E6-3B3213B69838}" type="presParOf" srcId="{2E6B8BF3-353D-4E77-898D-B3F33D398777}" destId="{1A6EE081-431A-4612-9C4F-AA6DC41EB789}" srcOrd="0" destOrd="0" presId="urn:microsoft.com/office/officeart/2005/8/layout/hierarchy1"/>
    <dgm:cxn modelId="{F9C468A4-2C7F-4DEB-A347-0FB63CE29247}" type="presParOf" srcId="{2E6B8BF3-353D-4E77-898D-B3F33D398777}" destId="{49226954-791B-44D4-80F1-4BE0E8D85914}" srcOrd="1" destOrd="0" presId="urn:microsoft.com/office/officeart/2005/8/layout/hierarchy1"/>
    <dgm:cxn modelId="{8A57F135-3E38-46FF-A2FE-D6DE3A74F4BC}" type="presParOf" srcId="{611C1502-4687-495E-9389-B519A867C7E5}" destId="{3EEB5990-C006-4A8E-B826-623639281F9C}" srcOrd="1" destOrd="0" presId="urn:microsoft.com/office/officeart/2005/8/layout/hierarchy1"/>
    <dgm:cxn modelId="{DAEAC274-F96F-48B5-AAB2-8E8CF69C96BD}" type="presParOf" srcId="{3EEB5990-C006-4A8E-B826-623639281F9C}" destId="{5354B1CA-0D11-43CD-B5EF-6DFBD2FFC1D6}" srcOrd="0" destOrd="0" presId="urn:microsoft.com/office/officeart/2005/8/layout/hierarchy1"/>
    <dgm:cxn modelId="{70D0D7EA-60D4-4B07-8116-A91C9789E9EA}" type="presParOf" srcId="{3EEB5990-C006-4A8E-B826-623639281F9C}" destId="{D9366511-4F31-4F45-992D-131046E239BD}" srcOrd="1" destOrd="0" presId="urn:microsoft.com/office/officeart/2005/8/layout/hierarchy1"/>
    <dgm:cxn modelId="{32D122D0-0A09-4C78-B393-EB5C3228AED5}" type="presParOf" srcId="{D9366511-4F31-4F45-992D-131046E239BD}" destId="{460A8B67-8576-4193-BA7E-9632D682AA8A}" srcOrd="0" destOrd="0" presId="urn:microsoft.com/office/officeart/2005/8/layout/hierarchy1"/>
    <dgm:cxn modelId="{1DFA38B1-60C8-49FE-9805-52EEB263D359}" type="presParOf" srcId="{460A8B67-8576-4193-BA7E-9632D682AA8A}" destId="{D6253633-3B98-4C55-A1DB-930DC7C45499}" srcOrd="0" destOrd="0" presId="urn:microsoft.com/office/officeart/2005/8/layout/hierarchy1"/>
    <dgm:cxn modelId="{56ED8736-1478-4166-A8C3-B21501E60EAA}" type="presParOf" srcId="{460A8B67-8576-4193-BA7E-9632D682AA8A}" destId="{15DA7E57-118D-492F-BADC-C016CAA81FA6}" srcOrd="1" destOrd="0" presId="urn:microsoft.com/office/officeart/2005/8/layout/hierarchy1"/>
    <dgm:cxn modelId="{572DA527-96FA-487F-AA5D-2AC857084CD8}" type="presParOf" srcId="{D9366511-4F31-4F45-992D-131046E239BD}" destId="{B33D8CE5-9118-439D-B024-C95B976A90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9D6A3-6ABD-4C26-9BF4-53CAA2E0250A}" type="doc">
      <dgm:prSet loTypeId="urn:microsoft.com/office/officeart/2005/8/layout/hierarchy1" loCatId="hierarchy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97568BA-4D13-4706-B497-27FF6180F87F}">
      <dgm:prSet phldrT="[Text]"/>
      <dgm:spPr/>
      <dgm:t>
        <a:bodyPr/>
        <a:lstStyle/>
        <a:p>
          <a:r>
            <a:rPr lang="en-US" dirty="0"/>
            <a:t>Have sources and targets</a:t>
          </a:r>
        </a:p>
      </dgm:t>
    </dgm:pt>
    <dgm:pt modelId="{95056810-BF73-4AB3-A134-DC5F3C341BA5}" type="parTrans" cxnId="{374F8346-261D-4E83-B04F-AC41E447ECA6}">
      <dgm:prSet/>
      <dgm:spPr/>
      <dgm:t>
        <a:bodyPr/>
        <a:lstStyle/>
        <a:p>
          <a:endParaRPr lang="en-US"/>
        </a:p>
      </dgm:t>
    </dgm:pt>
    <dgm:pt modelId="{A71A17B5-D5ED-4039-9AD7-1EE700D10ADB}" type="sibTrans" cxnId="{374F8346-261D-4E83-B04F-AC41E447ECA6}">
      <dgm:prSet/>
      <dgm:spPr/>
      <dgm:t>
        <a:bodyPr/>
        <a:lstStyle/>
        <a:p>
          <a:endParaRPr lang="en-US"/>
        </a:p>
      </dgm:t>
    </dgm:pt>
    <dgm:pt modelId="{92071224-F5DC-4E88-810E-A460621DF40D}">
      <dgm:prSet phldrT="[Text]"/>
      <dgm:spPr/>
      <dgm:t>
        <a:bodyPr/>
        <a:lstStyle/>
        <a:p>
          <a:r>
            <a:rPr lang="en-US" dirty="0"/>
            <a:t>What path properties are important?</a:t>
          </a:r>
        </a:p>
      </dgm:t>
    </dgm:pt>
    <dgm:pt modelId="{8729CD50-A4EF-403A-8AC3-BB397B3F4B14}" type="parTrans" cxnId="{87BD67E6-6D9E-47B9-A5A9-6E6F6D8D71C8}">
      <dgm:prSet/>
      <dgm:spPr/>
      <dgm:t>
        <a:bodyPr/>
        <a:lstStyle/>
        <a:p>
          <a:endParaRPr lang="en-US"/>
        </a:p>
      </dgm:t>
    </dgm:pt>
    <dgm:pt modelId="{30EB3716-1A2F-4D61-AC36-535D887D1E5D}" type="sibTrans" cxnId="{87BD67E6-6D9E-47B9-A5A9-6E6F6D8D71C8}">
      <dgm:prSet/>
      <dgm:spPr/>
      <dgm:t>
        <a:bodyPr/>
        <a:lstStyle/>
        <a:p>
          <a:endParaRPr lang="en-US"/>
        </a:p>
      </dgm:t>
    </dgm:pt>
    <dgm:pt modelId="{2CB1BC4F-FF6B-458B-A0C8-3C9E1703A1DF}">
      <dgm:prSet phldrT="[Text]"/>
      <dgm:spPr/>
      <dgm:t>
        <a:bodyPr/>
        <a:lstStyle/>
        <a:p>
          <a:r>
            <a:rPr lang="en-US" dirty="0"/>
            <a:t>Total path length or score</a:t>
          </a:r>
        </a:p>
      </dgm:t>
    </dgm:pt>
    <dgm:pt modelId="{472E1E14-18F3-49A6-99B8-37A57A3AF07F}" type="parTrans" cxnId="{61D992B1-078C-4D8D-AEBC-25409D608AA2}">
      <dgm:prSet/>
      <dgm:spPr/>
      <dgm:t>
        <a:bodyPr/>
        <a:lstStyle/>
        <a:p>
          <a:endParaRPr lang="en-US"/>
        </a:p>
      </dgm:t>
    </dgm:pt>
    <dgm:pt modelId="{96EBF556-60A5-4685-9B21-E4BF8803BF1C}" type="sibTrans" cxnId="{61D992B1-078C-4D8D-AEBC-25409D608AA2}">
      <dgm:prSet/>
      <dgm:spPr/>
      <dgm:t>
        <a:bodyPr/>
        <a:lstStyle/>
        <a:p>
          <a:endParaRPr lang="en-US"/>
        </a:p>
      </dgm:t>
    </dgm:pt>
    <dgm:pt modelId="{3C5FD6F1-3EC2-4845-99AF-2AF9A72AA2E7}">
      <dgm:prSet phldrT="[Text]"/>
      <dgm:spPr/>
      <dgm:t>
        <a:bodyPr/>
        <a:lstStyle/>
        <a:p>
          <a:r>
            <a:rPr lang="en-US" dirty="0"/>
            <a:t>Shortest paths</a:t>
          </a:r>
        </a:p>
      </dgm:t>
    </dgm:pt>
    <dgm:pt modelId="{CA5D0DFC-6E94-42EA-807F-019273636909}" type="parTrans" cxnId="{8AB44F45-20F7-487D-91E5-4223EEFF3A6F}">
      <dgm:prSet/>
      <dgm:spPr/>
      <dgm:t>
        <a:bodyPr/>
        <a:lstStyle/>
        <a:p>
          <a:endParaRPr lang="en-US"/>
        </a:p>
      </dgm:t>
    </dgm:pt>
    <dgm:pt modelId="{CD1345FB-ADD4-4FDD-8277-3E44DEB187FD}" type="sibTrans" cxnId="{8AB44F45-20F7-487D-91E5-4223EEFF3A6F}">
      <dgm:prSet/>
      <dgm:spPr/>
      <dgm:t>
        <a:bodyPr/>
        <a:lstStyle/>
        <a:p>
          <a:endParaRPr lang="en-US"/>
        </a:p>
      </dgm:t>
    </dgm:pt>
    <dgm:pt modelId="{09DCD688-047A-46A1-AC6A-97CE8E3159A0}">
      <dgm:prSet phldrT="[Text]"/>
      <dgm:spPr/>
      <dgm:t>
        <a:bodyPr/>
        <a:lstStyle/>
        <a:p>
          <a:r>
            <a:rPr lang="en-US" dirty="0"/>
            <a:t>Total source-target connectivity</a:t>
          </a:r>
        </a:p>
      </dgm:t>
    </dgm:pt>
    <dgm:pt modelId="{39429298-D7C3-41C6-A0B6-97E33658BCD5}" type="parTrans" cxnId="{73449BF0-B3C1-4461-A9C8-E1C4EE1BE571}">
      <dgm:prSet/>
      <dgm:spPr/>
      <dgm:t>
        <a:bodyPr/>
        <a:lstStyle/>
        <a:p>
          <a:endParaRPr lang="en-US"/>
        </a:p>
      </dgm:t>
    </dgm:pt>
    <dgm:pt modelId="{F5862191-14C8-4EEB-A243-20C00BB87C73}" type="sibTrans" cxnId="{73449BF0-B3C1-4461-A9C8-E1C4EE1BE571}">
      <dgm:prSet/>
      <dgm:spPr/>
      <dgm:t>
        <a:bodyPr/>
        <a:lstStyle/>
        <a:p>
          <a:endParaRPr lang="en-US"/>
        </a:p>
      </dgm:t>
    </dgm:pt>
    <dgm:pt modelId="{CBB12DED-4F1C-4D99-892D-AFD625053967}">
      <dgm:prSet phldrT="[Text]"/>
      <dgm:spPr/>
      <dgm:t>
        <a:bodyPr/>
        <a:lstStyle/>
        <a:p>
          <a:r>
            <a:rPr lang="en-US" dirty="0"/>
            <a:t>Network flow</a:t>
          </a:r>
        </a:p>
      </dgm:t>
    </dgm:pt>
    <dgm:pt modelId="{6C7CDDA0-BAAA-4134-B950-A62287921FBD}" type="parTrans" cxnId="{0C5CB20C-BAE3-46AC-A37C-FFD2E61C6DA4}">
      <dgm:prSet/>
      <dgm:spPr/>
      <dgm:t>
        <a:bodyPr/>
        <a:lstStyle/>
        <a:p>
          <a:endParaRPr lang="en-US"/>
        </a:p>
      </dgm:t>
    </dgm:pt>
    <dgm:pt modelId="{BF89163A-707A-4E92-9FC0-13DEA1767BCF}" type="sibTrans" cxnId="{0C5CB20C-BAE3-46AC-A37C-FFD2E61C6DA4}">
      <dgm:prSet/>
      <dgm:spPr/>
      <dgm:t>
        <a:bodyPr/>
        <a:lstStyle/>
        <a:p>
          <a:endParaRPr lang="en-US"/>
        </a:p>
      </dgm:t>
    </dgm:pt>
    <dgm:pt modelId="{DCC33094-9570-48BE-AAE6-3044A1532723}">
      <dgm:prSet phldrT="[Text]"/>
      <dgm:spPr/>
      <dgm:t>
        <a:bodyPr/>
        <a:lstStyle/>
        <a:p>
          <a:r>
            <a:rPr lang="en-US" dirty="0"/>
            <a:t>Connectivity in minimum cost network</a:t>
          </a:r>
        </a:p>
      </dgm:t>
    </dgm:pt>
    <dgm:pt modelId="{C32BA23B-074A-4DFC-BF70-EB780EF1F6F3}" type="parTrans" cxnId="{905E727C-835B-4281-BE60-02FF113241AF}">
      <dgm:prSet/>
      <dgm:spPr/>
      <dgm:t>
        <a:bodyPr/>
        <a:lstStyle/>
        <a:p>
          <a:endParaRPr lang="en-US"/>
        </a:p>
      </dgm:t>
    </dgm:pt>
    <dgm:pt modelId="{DCF76B6B-5ABD-4710-996D-4EFEE2AE1942}" type="sibTrans" cxnId="{905E727C-835B-4281-BE60-02FF113241AF}">
      <dgm:prSet/>
      <dgm:spPr/>
      <dgm:t>
        <a:bodyPr/>
        <a:lstStyle/>
        <a:p>
          <a:endParaRPr lang="en-US"/>
        </a:p>
      </dgm:t>
    </dgm:pt>
    <dgm:pt modelId="{3880E363-C1EC-4FE6-8271-4E29CBFD856A}">
      <dgm:prSet phldrT="[Text]"/>
      <dgm:spPr/>
      <dgm:t>
        <a:bodyPr/>
        <a:lstStyle/>
        <a:p>
          <a:r>
            <a:rPr lang="en-US" dirty="0"/>
            <a:t>Steiner tree</a:t>
          </a:r>
        </a:p>
      </dgm:t>
    </dgm:pt>
    <dgm:pt modelId="{4E651C49-1220-4814-ACEF-2A1AA5986FB8}" type="parTrans" cxnId="{5BEBCED2-B897-4E08-AD5A-628B2DC01E54}">
      <dgm:prSet/>
      <dgm:spPr/>
      <dgm:t>
        <a:bodyPr/>
        <a:lstStyle/>
        <a:p>
          <a:endParaRPr lang="en-US"/>
        </a:p>
      </dgm:t>
    </dgm:pt>
    <dgm:pt modelId="{7EDFF5B3-8DA8-46A9-9F0E-5299D2B393BA}" type="sibTrans" cxnId="{5BEBCED2-B897-4E08-AD5A-628B2DC01E54}">
      <dgm:prSet/>
      <dgm:spPr/>
      <dgm:t>
        <a:bodyPr/>
        <a:lstStyle/>
        <a:p>
          <a:endParaRPr lang="en-US"/>
        </a:p>
      </dgm:t>
    </dgm:pt>
    <dgm:pt modelId="{29163BC7-18A4-4F81-963B-48F11A4D7F01}">
      <dgm:prSet phldrT="[Text]"/>
      <dgm:spPr/>
      <dgm:t>
        <a:bodyPr/>
        <a:lstStyle/>
        <a:p>
          <a:r>
            <a:rPr lang="en-US" dirty="0"/>
            <a:t>Complex properties</a:t>
          </a:r>
        </a:p>
      </dgm:t>
    </dgm:pt>
    <dgm:pt modelId="{6DA5A077-ED87-43F2-AC06-7EC900881535}" type="parTrans" cxnId="{783EF382-8614-446A-80DB-6980CF360C13}">
      <dgm:prSet/>
      <dgm:spPr/>
      <dgm:t>
        <a:bodyPr/>
        <a:lstStyle/>
        <a:p>
          <a:endParaRPr lang="en-US"/>
        </a:p>
      </dgm:t>
    </dgm:pt>
    <dgm:pt modelId="{37F0970D-6CB9-4FA3-AAB0-348151E821C8}" type="sibTrans" cxnId="{783EF382-8614-446A-80DB-6980CF360C13}">
      <dgm:prSet/>
      <dgm:spPr/>
      <dgm:t>
        <a:bodyPr/>
        <a:lstStyle/>
        <a:p>
          <a:endParaRPr lang="en-US"/>
        </a:p>
      </dgm:t>
    </dgm:pt>
    <dgm:pt modelId="{2FD44A09-130A-43A8-92F6-EB86F655A557}">
      <dgm:prSet phldrT="[Text]"/>
      <dgm:spPr/>
      <dgm:t>
        <a:bodyPr/>
        <a:lstStyle/>
        <a:p>
          <a:r>
            <a:rPr lang="en-US" dirty="0"/>
            <a:t>Integer program</a:t>
          </a:r>
        </a:p>
      </dgm:t>
    </dgm:pt>
    <dgm:pt modelId="{E23D8032-64E0-40D9-84AF-BBCDC7D21479}" type="parTrans" cxnId="{C11DB093-EB1D-440E-A5AA-3A5AE881A66D}">
      <dgm:prSet/>
      <dgm:spPr/>
      <dgm:t>
        <a:bodyPr/>
        <a:lstStyle/>
        <a:p>
          <a:endParaRPr lang="en-US"/>
        </a:p>
      </dgm:t>
    </dgm:pt>
    <dgm:pt modelId="{596C63B6-D7E8-489E-AFE3-8368FB2FCE6A}" type="sibTrans" cxnId="{C11DB093-EB1D-440E-A5AA-3A5AE881A66D}">
      <dgm:prSet/>
      <dgm:spPr/>
      <dgm:t>
        <a:bodyPr/>
        <a:lstStyle/>
        <a:p>
          <a:endParaRPr lang="en-US"/>
        </a:p>
      </dgm:t>
    </dgm:pt>
    <dgm:pt modelId="{B02A3102-30AC-49ED-949E-18F60161EE54}">
      <dgm:prSet phldrT="[Text]"/>
      <dgm:spPr/>
      <dgm:t>
        <a:bodyPr/>
        <a:lstStyle/>
        <a:p>
          <a:r>
            <a:rPr lang="en-US" dirty="0"/>
            <a:t>Symbolic solver</a:t>
          </a:r>
        </a:p>
      </dgm:t>
    </dgm:pt>
    <dgm:pt modelId="{CD110903-3F9E-40F6-8916-6E4C639560A7}" type="parTrans" cxnId="{0B13DDEF-0963-4532-A8E9-1A87F6C1B253}">
      <dgm:prSet/>
      <dgm:spPr/>
      <dgm:t>
        <a:bodyPr/>
        <a:lstStyle/>
        <a:p>
          <a:endParaRPr lang="en-US"/>
        </a:p>
      </dgm:t>
    </dgm:pt>
    <dgm:pt modelId="{4F6CBA63-9274-41F6-AFD0-F09B896BA760}" type="sibTrans" cxnId="{0B13DDEF-0963-4532-A8E9-1A87F6C1B253}">
      <dgm:prSet/>
      <dgm:spPr/>
      <dgm:t>
        <a:bodyPr/>
        <a:lstStyle/>
        <a:p>
          <a:endParaRPr lang="en-US"/>
        </a:p>
      </dgm:t>
    </dgm:pt>
    <dgm:pt modelId="{78328AF4-59FB-478E-8566-6A4CD2E90084}">
      <dgm:prSet phldrT="[Text]"/>
      <dgm:spPr/>
      <dgm:t>
        <a:bodyPr/>
        <a:lstStyle/>
        <a:p>
          <a:r>
            <a:rPr lang="en-US" dirty="0"/>
            <a:t>Graphical model</a:t>
          </a:r>
        </a:p>
      </dgm:t>
    </dgm:pt>
    <dgm:pt modelId="{A4317C44-16A1-464F-8AC6-4E5DAF62E45C}" type="parTrans" cxnId="{EF01FEDB-99C7-44AB-B409-C1E2BC06C69C}">
      <dgm:prSet/>
      <dgm:spPr/>
      <dgm:t>
        <a:bodyPr/>
        <a:lstStyle/>
        <a:p>
          <a:endParaRPr lang="en-US"/>
        </a:p>
      </dgm:t>
    </dgm:pt>
    <dgm:pt modelId="{B94AC76D-1474-4B00-9DBA-0BE55FCB86E7}" type="sibTrans" cxnId="{EF01FEDB-99C7-44AB-B409-C1E2BC06C69C}">
      <dgm:prSet/>
      <dgm:spPr/>
      <dgm:t>
        <a:bodyPr/>
        <a:lstStyle/>
        <a:p>
          <a:endParaRPr lang="en-US"/>
        </a:p>
      </dgm:t>
    </dgm:pt>
    <dgm:pt modelId="{9AF14D49-B7C0-4268-8425-75022F1BCFC0}" type="pres">
      <dgm:prSet presAssocID="{6999D6A3-6ABD-4C26-9BF4-53CAA2E025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816CC6-86E3-4756-98D0-FB2296D81A63}" type="pres">
      <dgm:prSet presAssocID="{097568BA-4D13-4706-B497-27FF6180F87F}" presName="hierRoot1" presStyleCnt="0"/>
      <dgm:spPr/>
    </dgm:pt>
    <dgm:pt modelId="{1589AD18-8820-4708-8A5E-58D1D1D18F3F}" type="pres">
      <dgm:prSet presAssocID="{097568BA-4D13-4706-B497-27FF6180F87F}" presName="composite" presStyleCnt="0"/>
      <dgm:spPr/>
    </dgm:pt>
    <dgm:pt modelId="{15857413-6D05-4EE2-92FB-50BB25C0B161}" type="pres">
      <dgm:prSet presAssocID="{097568BA-4D13-4706-B497-27FF6180F87F}" presName="background" presStyleLbl="node0" presStyleIdx="0" presStyleCnt="1"/>
      <dgm:spPr/>
    </dgm:pt>
    <dgm:pt modelId="{5DBA501D-9E6B-4EC0-BEE9-F56098B5EB3B}" type="pres">
      <dgm:prSet presAssocID="{097568BA-4D13-4706-B497-27FF6180F87F}" presName="text" presStyleLbl="fgAcc0" presStyleIdx="0" presStyleCnt="1">
        <dgm:presLayoutVars>
          <dgm:chPref val="3"/>
        </dgm:presLayoutVars>
      </dgm:prSet>
      <dgm:spPr/>
    </dgm:pt>
    <dgm:pt modelId="{B8AA64FB-BE7C-4CB0-97B7-349D066FF9C3}" type="pres">
      <dgm:prSet presAssocID="{097568BA-4D13-4706-B497-27FF6180F87F}" presName="hierChild2" presStyleCnt="0"/>
      <dgm:spPr/>
    </dgm:pt>
    <dgm:pt modelId="{B3C1F6AE-AC4A-4008-9512-A27B5628639F}" type="pres">
      <dgm:prSet presAssocID="{8729CD50-A4EF-403A-8AC3-BB397B3F4B14}" presName="Name10" presStyleLbl="parChTrans1D2" presStyleIdx="0" presStyleCnt="1"/>
      <dgm:spPr/>
    </dgm:pt>
    <dgm:pt modelId="{4768106C-AA41-4CC9-A560-64CAB76F5614}" type="pres">
      <dgm:prSet presAssocID="{92071224-F5DC-4E88-810E-A460621DF40D}" presName="hierRoot2" presStyleCnt="0"/>
      <dgm:spPr/>
    </dgm:pt>
    <dgm:pt modelId="{350E2289-18C5-42D7-A6EB-8B3C192B9835}" type="pres">
      <dgm:prSet presAssocID="{92071224-F5DC-4E88-810E-A460621DF40D}" presName="composite2" presStyleCnt="0"/>
      <dgm:spPr/>
    </dgm:pt>
    <dgm:pt modelId="{85E3B908-DCDF-401D-AB6D-2DE061771FF0}" type="pres">
      <dgm:prSet presAssocID="{92071224-F5DC-4E88-810E-A460621DF40D}" presName="background2" presStyleLbl="node2" presStyleIdx="0" presStyleCnt="1"/>
      <dgm:spPr/>
    </dgm:pt>
    <dgm:pt modelId="{FA25A6CF-B7E0-4F5F-876C-2E06F0C44FDA}" type="pres">
      <dgm:prSet presAssocID="{92071224-F5DC-4E88-810E-A460621DF40D}" presName="text2" presStyleLbl="fgAcc2" presStyleIdx="0" presStyleCnt="1">
        <dgm:presLayoutVars>
          <dgm:chPref val="3"/>
        </dgm:presLayoutVars>
      </dgm:prSet>
      <dgm:spPr/>
    </dgm:pt>
    <dgm:pt modelId="{0F627AA4-5353-4DDF-A37B-7DADD99BC189}" type="pres">
      <dgm:prSet presAssocID="{92071224-F5DC-4E88-810E-A460621DF40D}" presName="hierChild3" presStyleCnt="0"/>
      <dgm:spPr/>
    </dgm:pt>
    <dgm:pt modelId="{12117454-DFDA-434E-8B6F-C877E063F876}" type="pres">
      <dgm:prSet presAssocID="{472E1E14-18F3-49A6-99B8-37A57A3AF07F}" presName="Name17" presStyleLbl="parChTrans1D3" presStyleIdx="0" presStyleCnt="4"/>
      <dgm:spPr/>
    </dgm:pt>
    <dgm:pt modelId="{052942C3-D747-4BAB-AFD5-7F55522EFD5E}" type="pres">
      <dgm:prSet presAssocID="{2CB1BC4F-FF6B-458B-A0C8-3C9E1703A1DF}" presName="hierRoot3" presStyleCnt="0"/>
      <dgm:spPr/>
    </dgm:pt>
    <dgm:pt modelId="{9626F556-3347-4593-869D-D26A60F8E5A3}" type="pres">
      <dgm:prSet presAssocID="{2CB1BC4F-FF6B-458B-A0C8-3C9E1703A1DF}" presName="composite3" presStyleCnt="0"/>
      <dgm:spPr/>
    </dgm:pt>
    <dgm:pt modelId="{73FA6CF1-0A19-437E-96D5-4C011802453B}" type="pres">
      <dgm:prSet presAssocID="{2CB1BC4F-FF6B-458B-A0C8-3C9E1703A1DF}" presName="background3" presStyleLbl="node3" presStyleIdx="0" presStyleCnt="4"/>
      <dgm:spPr/>
    </dgm:pt>
    <dgm:pt modelId="{A2897AA9-39C1-4434-9547-76D935A6EDA6}" type="pres">
      <dgm:prSet presAssocID="{2CB1BC4F-FF6B-458B-A0C8-3C9E1703A1DF}" presName="text3" presStyleLbl="fgAcc3" presStyleIdx="0" presStyleCnt="4">
        <dgm:presLayoutVars>
          <dgm:chPref val="3"/>
        </dgm:presLayoutVars>
      </dgm:prSet>
      <dgm:spPr/>
    </dgm:pt>
    <dgm:pt modelId="{E55B14CB-A973-43C6-8246-1BAF12022DC4}" type="pres">
      <dgm:prSet presAssocID="{2CB1BC4F-FF6B-458B-A0C8-3C9E1703A1DF}" presName="hierChild4" presStyleCnt="0"/>
      <dgm:spPr/>
    </dgm:pt>
    <dgm:pt modelId="{627703C8-0556-4431-938C-EEE3F6E1FC11}" type="pres">
      <dgm:prSet presAssocID="{CA5D0DFC-6E94-42EA-807F-019273636909}" presName="Name23" presStyleLbl="parChTrans1D4" presStyleIdx="0" presStyleCnt="6"/>
      <dgm:spPr/>
    </dgm:pt>
    <dgm:pt modelId="{158947CC-4BBF-4C0D-AD95-4B97436DD191}" type="pres">
      <dgm:prSet presAssocID="{3C5FD6F1-3EC2-4845-99AF-2AF9A72AA2E7}" presName="hierRoot4" presStyleCnt="0"/>
      <dgm:spPr/>
    </dgm:pt>
    <dgm:pt modelId="{45D81364-5360-4972-B571-353345FA8ADC}" type="pres">
      <dgm:prSet presAssocID="{3C5FD6F1-3EC2-4845-99AF-2AF9A72AA2E7}" presName="composite4" presStyleCnt="0"/>
      <dgm:spPr/>
    </dgm:pt>
    <dgm:pt modelId="{9389E4A4-4B26-4A75-9D17-3733CA92453B}" type="pres">
      <dgm:prSet presAssocID="{3C5FD6F1-3EC2-4845-99AF-2AF9A72AA2E7}" presName="background4" presStyleLbl="node4" presStyleIdx="0" presStyleCnt="6"/>
      <dgm:spPr/>
    </dgm:pt>
    <dgm:pt modelId="{7735191B-3356-4A91-8EC4-2FE3BA536D47}" type="pres">
      <dgm:prSet presAssocID="{3C5FD6F1-3EC2-4845-99AF-2AF9A72AA2E7}" presName="text4" presStyleLbl="fgAcc4" presStyleIdx="0" presStyleCnt="6">
        <dgm:presLayoutVars>
          <dgm:chPref val="3"/>
        </dgm:presLayoutVars>
      </dgm:prSet>
      <dgm:spPr/>
    </dgm:pt>
    <dgm:pt modelId="{52E50A2C-7146-4CBD-A415-8AC9F56CB130}" type="pres">
      <dgm:prSet presAssocID="{3C5FD6F1-3EC2-4845-99AF-2AF9A72AA2E7}" presName="hierChild5" presStyleCnt="0"/>
      <dgm:spPr/>
    </dgm:pt>
    <dgm:pt modelId="{A6B49A4F-4457-4664-83AB-4A40F9E6D3F9}" type="pres">
      <dgm:prSet presAssocID="{39429298-D7C3-41C6-A0B6-97E33658BCD5}" presName="Name17" presStyleLbl="parChTrans1D3" presStyleIdx="1" presStyleCnt="4"/>
      <dgm:spPr/>
    </dgm:pt>
    <dgm:pt modelId="{635B39AB-8FED-4B19-AA88-1F9F6AA2C478}" type="pres">
      <dgm:prSet presAssocID="{09DCD688-047A-46A1-AC6A-97CE8E3159A0}" presName="hierRoot3" presStyleCnt="0"/>
      <dgm:spPr/>
    </dgm:pt>
    <dgm:pt modelId="{DF51B044-88FD-4C18-BA67-98E06CEFD415}" type="pres">
      <dgm:prSet presAssocID="{09DCD688-047A-46A1-AC6A-97CE8E3159A0}" presName="composite3" presStyleCnt="0"/>
      <dgm:spPr/>
    </dgm:pt>
    <dgm:pt modelId="{932EECDD-0967-49C1-BE99-1867D19EC2F4}" type="pres">
      <dgm:prSet presAssocID="{09DCD688-047A-46A1-AC6A-97CE8E3159A0}" presName="background3" presStyleLbl="node3" presStyleIdx="1" presStyleCnt="4"/>
      <dgm:spPr/>
    </dgm:pt>
    <dgm:pt modelId="{CD1E8E7B-04CA-4BCE-8C91-DF8CEB4E2399}" type="pres">
      <dgm:prSet presAssocID="{09DCD688-047A-46A1-AC6A-97CE8E3159A0}" presName="text3" presStyleLbl="fgAcc3" presStyleIdx="1" presStyleCnt="4">
        <dgm:presLayoutVars>
          <dgm:chPref val="3"/>
        </dgm:presLayoutVars>
      </dgm:prSet>
      <dgm:spPr/>
    </dgm:pt>
    <dgm:pt modelId="{B0B9957C-1176-443E-B9BE-32C617741CC8}" type="pres">
      <dgm:prSet presAssocID="{09DCD688-047A-46A1-AC6A-97CE8E3159A0}" presName="hierChild4" presStyleCnt="0"/>
      <dgm:spPr/>
    </dgm:pt>
    <dgm:pt modelId="{BF65A6D4-FD56-40DA-BF14-CD9FEF8DEE2E}" type="pres">
      <dgm:prSet presAssocID="{6C7CDDA0-BAAA-4134-B950-A62287921FBD}" presName="Name23" presStyleLbl="parChTrans1D4" presStyleIdx="1" presStyleCnt="6"/>
      <dgm:spPr/>
    </dgm:pt>
    <dgm:pt modelId="{05112EB6-1E16-4E83-BB0E-20E08E3C404E}" type="pres">
      <dgm:prSet presAssocID="{CBB12DED-4F1C-4D99-892D-AFD625053967}" presName="hierRoot4" presStyleCnt="0"/>
      <dgm:spPr/>
    </dgm:pt>
    <dgm:pt modelId="{E629CD4C-0659-47B0-892D-41D9F92DE453}" type="pres">
      <dgm:prSet presAssocID="{CBB12DED-4F1C-4D99-892D-AFD625053967}" presName="composite4" presStyleCnt="0"/>
      <dgm:spPr/>
    </dgm:pt>
    <dgm:pt modelId="{A94706EC-52B7-4134-8AD3-42D1B47C58AF}" type="pres">
      <dgm:prSet presAssocID="{CBB12DED-4F1C-4D99-892D-AFD625053967}" presName="background4" presStyleLbl="node4" presStyleIdx="1" presStyleCnt="6"/>
      <dgm:spPr/>
    </dgm:pt>
    <dgm:pt modelId="{8357E4F9-5142-44FE-97AA-9A39B69F0729}" type="pres">
      <dgm:prSet presAssocID="{CBB12DED-4F1C-4D99-892D-AFD625053967}" presName="text4" presStyleLbl="fgAcc4" presStyleIdx="1" presStyleCnt="6">
        <dgm:presLayoutVars>
          <dgm:chPref val="3"/>
        </dgm:presLayoutVars>
      </dgm:prSet>
      <dgm:spPr/>
    </dgm:pt>
    <dgm:pt modelId="{74812D76-B808-4F48-B121-463517B7EE9B}" type="pres">
      <dgm:prSet presAssocID="{CBB12DED-4F1C-4D99-892D-AFD625053967}" presName="hierChild5" presStyleCnt="0"/>
      <dgm:spPr/>
    </dgm:pt>
    <dgm:pt modelId="{F42D74BB-5060-4FC2-8934-915D8A91C5F6}" type="pres">
      <dgm:prSet presAssocID="{C32BA23B-074A-4DFC-BF70-EB780EF1F6F3}" presName="Name17" presStyleLbl="parChTrans1D3" presStyleIdx="2" presStyleCnt="4"/>
      <dgm:spPr/>
    </dgm:pt>
    <dgm:pt modelId="{8A8792D0-CD1A-41B9-8A9E-9640243C087E}" type="pres">
      <dgm:prSet presAssocID="{DCC33094-9570-48BE-AAE6-3044A1532723}" presName="hierRoot3" presStyleCnt="0"/>
      <dgm:spPr/>
    </dgm:pt>
    <dgm:pt modelId="{4D6FD9C0-D626-492A-8166-928A5104FE56}" type="pres">
      <dgm:prSet presAssocID="{DCC33094-9570-48BE-AAE6-3044A1532723}" presName="composite3" presStyleCnt="0"/>
      <dgm:spPr/>
    </dgm:pt>
    <dgm:pt modelId="{2948A4A7-C204-44BA-A88C-63CB3742EA8C}" type="pres">
      <dgm:prSet presAssocID="{DCC33094-9570-48BE-AAE6-3044A1532723}" presName="background3" presStyleLbl="node3" presStyleIdx="2" presStyleCnt="4"/>
      <dgm:spPr/>
    </dgm:pt>
    <dgm:pt modelId="{1EF2EE6E-5957-417E-96CE-ED4C7DD5986E}" type="pres">
      <dgm:prSet presAssocID="{DCC33094-9570-48BE-AAE6-3044A1532723}" presName="text3" presStyleLbl="fgAcc3" presStyleIdx="2" presStyleCnt="4">
        <dgm:presLayoutVars>
          <dgm:chPref val="3"/>
        </dgm:presLayoutVars>
      </dgm:prSet>
      <dgm:spPr/>
    </dgm:pt>
    <dgm:pt modelId="{92F622E3-5906-44B3-832A-B5F3BF1E495E}" type="pres">
      <dgm:prSet presAssocID="{DCC33094-9570-48BE-AAE6-3044A1532723}" presName="hierChild4" presStyleCnt="0"/>
      <dgm:spPr/>
    </dgm:pt>
    <dgm:pt modelId="{69233431-4780-4598-AE0E-0A32356D8604}" type="pres">
      <dgm:prSet presAssocID="{4E651C49-1220-4814-ACEF-2A1AA5986FB8}" presName="Name23" presStyleLbl="parChTrans1D4" presStyleIdx="2" presStyleCnt="6"/>
      <dgm:spPr/>
    </dgm:pt>
    <dgm:pt modelId="{D89D0A46-D5DC-4AA4-B503-DDE93454D142}" type="pres">
      <dgm:prSet presAssocID="{3880E363-C1EC-4FE6-8271-4E29CBFD856A}" presName="hierRoot4" presStyleCnt="0"/>
      <dgm:spPr/>
    </dgm:pt>
    <dgm:pt modelId="{8A114139-C394-46F3-82D3-DAD1B6A4E19B}" type="pres">
      <dgm:prSet presAssocID="{3880E363-C1EC-4FE6-8271-4E29CBFD856A}" presName="composite4" presStyleCnt="0"/>
      <dgm:spPr/>
    </dgm:pt>
    <dgm:pt modelId="{1A707B21-AB9C-46FF-9C3C-26FE14C6360A}" type="pres">
      <dgm:prSet presAssocID="{3880E363-C1EC-4FE6-8271-4E29CBFD856A}" presName="background4" presStyleLbl="node4" presStyleIdx="2" presStyleCnt="6"/>
      <dgm:spPr/>
    </dgm:pt>
    <dgm:pt modelId="{30A17ACA-9C28-4CEA-9D29-5622E7AA7ED6}" type="pres">
      <dgm:prSet presAssocID="{3880E363-C1EC-4FE6-8271-4E29CBFD856A}" presName="text4" presStyleLbl="fgAcc4" presStyleIdx="2" presStyleCnt="6">
        <dgm:presLayoutVars>
          <dgm:chPref val="3"/>
        </dgm:presLayoutVars>
      </dgm:prSet>
      <dgm:spPr/>
    </dgm:pt>
    <dgm:pt modelId="{25F030B0-E434-4DEA-8778-779DBF36D972}" type="pres">
      <dgm:prSet presAssocID="{3880E363-C1EC-4FE6-8271-4E29CBFD856A}" presName="hierChild5" presStyleCnt="0"/>
      <dgm:spPr/>
    </dgm:pt>
    <dgm:pt modelId="{2410B97B-1545-4FAB-82BA-A121091FD336}" type="pres">
      <dgm:prSet presAssocID="{6DA5A077-ED87-43F2-AC06-7EC900881535}" presName="Name17" presStyleLbl="parChTrans1D3" presStyleIdx="3" presStyleCnt="4"/>
      <dgm:spPr/>
    </dgm:pt>
    <dgm:pt modelId="{3B43BF1A-D000-4B0A-B8D7-63B079D7C7EF}" type="pres">
      <dgm:prSet presAssocID="{29163BC7-18A4-4F81-963B-48F11A4D7F01}" presName="hierRoot3" presStyleCnt="0"/>
      <dgm:spPr/>
    </dgm:pt>
    <dgm:pt modelId="{91021EF1-6C5D-4E36-A76B-FA3C1679C2A0}" type="pres">
      <dgm:prSet presAssocID="{29163BC7-18A4-4F81-963B-48F11A4D7F01}" presName="composite3" presStyleCnt="0"/>
      <dgm:spPr/>
    </dgm:pt>
    <dgm:pt modelId="{990EBD1F-CAE6-473B-A2C2-A7BAE857C235}" type="pres">
      <dgm:prSet presAssocID="{29163BC7-18A4-4F81-963B-48F11A4D7F01}" presName="background3" presStyleLbl="node3" presStyleIdx="3" presStyleCnt="4"/>
      <dgm:spPr/>
    </dgm:pt>
    <dgm:pt modelId="{0DEF797C-C2D9-4B91-AE09-D443C65EE6FC}" type="pres">
      <dgm:prSet presAssocID="{29163BC7-18A4-4F81-963B-48F11A4D7F01}" presName="text3" presStyleLbl="fgAcc3" presStyleIdx="3" presStyleCnt="4">
        <dgm:presLayoutVars>
          <dgm:chPref val="3"/>
        </dgm:presLayoutVars>
      </dgm:prSet>
      <dgm:spPr/>
    </dgm:pt>
    <dgm:pt modelId="{31579108-3C7E-451C-849D-278FB3353C84}" type="pres">
      <dgm:prSet presAssocID="{29163BC7-18A4-4F81-963B-48F11A4D7F01}" presName="hierChild4" presStyleCnt="0"/>
      <dgm:spPr/>
    </dgm:pt>
    <dgm:pt modelId="{9D32A838-F243-473E-A3DD-8FB529C3CA42}" type="pres">
      <dgm:prSet presAssocID="{E23D8032-64E0-40D9-84AF-BBCDC7D21479}" presName="Name23" presStyleLbl="parChTrans1D4" presStyleIdx="3" presStyleCnt="6"/>
      <dgm:spPr/>
    </dgm:pt>
    <dgm:pt modelId="{F1DCDC4B-F416-4B1C-95BD-0DE1846BD4F9}" type="pres">
      <dgm:prSet presAssocID="{2FD44A09-130A-43A8-92F6-EB86F655A557}" presName="hierRoot4" presStyleCnt="0"/>
      <dgm:spPr/>
    </dgm:pt>
    <dgm:pt modelId="{7CE5AB88-B96F-46A7-8831-367E1F271820}" type="pres">
      <dgm:prSet presAssocID="{2FD44A09-130A-43A8-92F6-EB86F655A557}" presName="composite4" presStyleCnt="0"/>
      <dgm:spPr/>
    </dgm:pt>
    <dgm:pt modelId="{BED361FE-90F9-400F-BE27-78D1EC6E3346}" type="pres">
      <dgm:prSet presAssocID="{2FD44A09-130A-43A8-92F6-EB86F655A557}" presName="background4" presStyleLbl="node4" presStyleIdx="3" presStyleCnt="6"/>
      <dgm:spPr/>
    </dgm:pt>
    <dgm:pt modelId="{FFFF1A77-2EC9-47EB-9ED7-248E93D69617}" type="pres">
      <dgm:prSet presAssocID="{2FD44A09-130A-43A8-92F6-EB86F655A557}" presName="text4" presStyleLbl="fgAcc4" presStyleIdx="3" presStyleCnt="6">
        <dgm:presLayoutVars>
          <dgm:chPref val="3"/>
        </dgm:presLayoutVars>
      </dgm:prSet>
      <dgm:spPr/>
    </dgm:pt>
    <dgm:pt modelId="{61E0B62A-FB36-4015-8F35-240322E8E0B1}" type="pres">
      <dgm:prSet presAssocID="{2FD44A09-130A-43A8-92F6-EB86F655A557}" presName="hierChild5" presStyleCnt="0"/>
      <dgm:spPr/>
    </dgm:pt>
    <dgm:pt modelId="{A1F76A4C-DBF8-4740-B710-2BD23C6586BA}" type="pres">
      <dgm:prSet presAssocID="{CD110903-3F9E-40F6-8916-6E4C639560A7}" presName="Name23" presStyleLbl="parChTrans1D4" presStyleIdx="4" presStyleCnt="6"/>
      <dgm:spPr/>
    </dgm:pt>
    <dgm:pt modelId="{2155C59E-2B0B-4634-8AA7-EA87646674F3}" type="pres">
      <dgm:prSet presAssocID="{B02A3102-30AC-49ED-949E-18F60161EE54}" presName="hierRoot4" presStyleCnt="0"/>
      <dgm:spPr/>
    </dgm:pt>
    <dgm:pt modelId="{FF67579F-4676-4FCC-BFD5-019C6B36B27E}" type="pres">
      <dgm:prSet presAssocID="{B02A3102-30AC-49ED-949E-18F60161EE54}" presName="composite4" presStyleCnt="0"/>
      <dgm:spPr/>
    </dgm:pt>
    <dgm:pt modelId="{880D1A74-A0BF-4A5D-A5D1-7D29C5B8E96D}" type="pres">
      <dgm:prSet presAssocID="{B02A3102-30AC-49ED-949E-18F60161EE54}" presName="background4" presStyleLbl="node4" presStyleIdx="4" presStyleCnt="6"/>
      <dgm:spPr/>
    </dgm:pt>
    <dgm:pt modelId="{D09FB72F-2FFC-4D5A-B788-A7DB3AF0ECEF}" type="pres">
      <dgm:prSet presAssocID="{B02A3102-30AC-49ED-949E-18F60161EE54}" presName="text4" presStyleLbl="fgAcc4" presStyleIdx="4" presStyleCnt="6">
        <dgm:presLayoutVars>
          <dgm:chPref val="3"/>
        </dgm:presLayoutVars>
      </dgm:prSet>
      <dgm:spPr/>
    </dgm:pt>
    <dgm:pt modelId="{C39387E1-9F0D-4B21-8C5F-3B240F43E173}" type="pres">
      <dgm:prSet presAssocID="{B02A3102-30AC-49ED-949E-18F60161EE54}" presName="hierChild5" presStyleCnt="0"/>
      <dgm:spPr/>
    </dgm:pt>
    <dgm:pt modelId="{CA899899-6AD3-445B-B481-CFAFEDA1FAC5}" type="pres">
      <dgm:prSet presAssocID="{A4317C44-16A1-464F-8AC6-4E5DAF62E45C}" presName="Name23" presStyleLbl="parChTrans1D4" presStyleIdx="5" presStyleCnt="6"/>
      <dgm:spPr/>
    </dgm:pt>
    <dgm:pt modelId="{247E6C5B-046E-482F-B60C-48F331519C79}" type="pres">
      <dgm:prSet presAssocID="{78328AF4-59FB-478E-8566-6A4CD2E90084}" presName="hierRoot4" presStyleCnt="0"/>
      <dgm:spPr/>
    </dgm:pt>
    <dgm:pt modelId="{969D7C35-8E78-46D8-A9FA-3BB8DB0BA172}" type="pres">
      <dgm:prSet presAssocID="{78328AF4-59FB-478E-8566-6A4CD2E90084}" presName="composite4" presStyleCnt="0"/>
      <dgm:spPr/>
    </dgm:pt>
    <dgm:pt modelId="{A6D6DA1C-5B13-43A6-9A4F-399217D92FE8}" type="pres">
      <dgm:prSet presAssocID="{78328AF4-59FB-478E-8566-6A4CD2E90084}" presName="background4" presStyleLbl="node4" presStyleIdx="5" presStyleCnt="6"/>
      <dgm:spPr/>
    </dgm:pt>
    <dgm:pt modelId="{3A71188A-C620-4366-9227-15C600CA4B75}" type="pres">
      <dgm:prSet presAssocID="{78328AF4-59FB-478E-8566-6A4CD2E90084}" presName="text4" presStyleLbl="fgAcc4" presStyleIdx="5" presStyleCnt="6">
        <dgm:presLayoutVars>
          <dgm:chPref val="3"/>
        </dgm:presLayoutVars>
      </dgm:prSet>
      <dgm:spPr/>
    </dgm:pt>
    <dgm:pt modelId="{0BC1186F-89F7-4CB7-B20B-2EEBCF4E8152}" type="pres">
      <dgm:prSet presAssocID="{78328AF4-59FB-478E-8566-6A4CD2E90084}" presName="hierChild5" presStyleCnt="0"/>
      <dgm:spPr/>
    </dgm:pt>
  </dgm:ptLst>
  <dgm:cxnLst>
    <dgm:cxn modelId="{0C5CB20C-BAE3-46AC-A37C-FFD2E61C6DA4}" srcId="{09DCD688-047A-46A1-AC6A-97CE8E3159A0}" destId="{CBB12DED-4F1C-4D99-892D-AFD625053967}" srcOrd="0" destOrd="0" parTransId="{6C7CDDA0-BAAA-4134-B950-A62287921FBD}" sibTransId="{BF89163A-707A-4E92-9FC0-13DEA1767BCF}"/>
    <dgm:cxn modelId="{68826C10-4A06-4295-AF9A-3018C4C063AA}" type="presOf" srcId="{2FD44A09-130A-43A8-92F6-EB86F655A557}" destId="{FFFF1A77-2EC9-47EB-9ED7-248E93D69617}" srcOrd="0" destOrd="0" presId="urn:microsoft.com/office/officeart/2005/8/layout/hierarchy1"/>
    <dgm:cxn modelId="{FE74C620-7F23-49E7-BB8C-E4F487D450E7}" type="presOf" srcId="{B02A3102-30AC-49ED-949E-18F60161EE54}" destId="{D09FB72F-2FFC-4D5A-B788-A7DB3AF0ECEF}" srcOrd="0" destOrd="0" presId="urn:microsoft.com/office/officeart/2005/8/layout/hierarchy1"/>
    <dgm:cxn modelId="{9CA28D30-A28F-470E-A054-898A1B88FED8}" type="presOf" srcId="{2CB1BC4F-FF6B-458B-A0C8-3C9E1703A1DF}" destId="{A2897AA9-39C1-4434-9547-76D935A6EDA6}" srcOrd="0" destOrd="0" presId="urn:microsoft.com/office/officeart/2005/8/layout/hierarchy1"/>
    <dgm:cxn modelId="{F7DEED3D-B142-4E15-B7B9-3EF8FE39B913}" type="presOf" srcId="{DCC33094-9570-48BE-AAE6-3044A1532723}" destId="{1EF2EE6E-5957-417E-96CE-ED4C7DD5986E}" srcOrd="0" destOrd="0" presId="urn:microsoft.com/office/officeart/2005/8/layout/hierarchy1"/>
    <dgm:cxn modelId="{8AB44F45-20F7-487D-91E5-4223EEFF3A6F}" srcId="{2CB1BC4F-FF6B-458B-A0C8-3C9E1703A1DF}" destId="{3C5FD6F1-3EC2-4845-99AF-2AF9A72AA2E7}" srcOrd="0" destOrd="0" parTransId="{CA5D0DFC-6E94-42EA-807F-019273636909}" sibTransId="{CD1345FB-ADD4-4FDD-8277-3E44DEB187FD}"/>
    <dgm:cxn modelId="{374F8346-261D-4E83-B04F-AC41E447ECA6}" srcId="{6999D6A3-6ABD-4C26-9BF4-53CAA2E0250A}" destId="{097568BA-4D13-4706-B497-27FF6180F87F}" srcOrd="0" destOrd="0" parTransId="{95056810-BF73-4AB3-A134-DC5F3C341BA5}" sibTransId="{A71A17B5-D5ED-4039-9AD7-1EE700D10ADB}"/>
    <dgm:cxn modelId="{76887048-9496-45D7-8490-666DB4146139}" type="presOf" srcId="{92071224-F5DC-4E88-810E-A460621DF40D}" destId="{FA25A6CF-B7E0-4F5F-876C-2E06F0C44FDA}" srcOrd="0" destOrd="0" presId="urn:microsoft.com/office/officeart/2005/8/layout/hierarchy1"/>
    <dgm:cxn modelId="{303C8549-70DE-426D-99B8-DD1AF7D46E32}" type="presOf" srcId="{CD110903-3F9E-40F6-8916-6E4C639560A7}" destId="{A1F76A4C-DBF8-4740-B710-2BD23C6586BA}" srcOrd="0" destOrd="0" presId="urn:microsoft.com/office/officeart/2005/8/layout/hierarchy1"/>
    <dgm:cxn modelId="{2DC26B4D-23A8-452B-9A9C-EC4A93E7396E}" type="presOf" srcId="{E23D8032-64E0-40D9-84AF-BBCDC7D21479}" destId="{9D32A838-F243-473E-A3DD-8FB529C3CA42}" srcOrd="0" destOrd="0" presId="urn:microsoft.com/office/officeart/2005/8/layout/hierarchy1"/>
    <dgm:cxn modelId="{834F2B5E-A0C7-4FE1-9A35-2B06EC064CE1}" type="presOf" srcId="{CA5D0DFC-6E94-42EA-807F-019273636909}" destId="{627703C8-0556-4431-938C-EEE3F6E1FC11}" srcOrd="0" destOrd="0" presId="urn:microsoft.com/office/officeart/2005/8/layout/hierarchy1"/>
    <dgm:cxn modelId="{E0E3C85E-8EC7-46B6-B587-6061BC279277}" type="presOf" srcId="{6C7CDDA0-BAAA-4134-B950-A62287921FBD}" destId="{BF65A6D4-FD56-40DA-BF14-CD9FEF8DEE2E}" srcOrd="0" destOrd="0" presId="urn:microsoft.com/office/officeart/2005/8/layout/hierarchy1"/>
    <dgm:cxn modelId="{02A05F70-9FC5-4D93-AF06-21336E2588E1}" type="presOf" srcId="{78328AF4-59FB-478E-8566-6A4CD2E90084}" destId="{3A71188A-C620-4366-9227-15C600CA4B75}" srcOrd="0" destOrd="0" presId="urn:microsoft.com/office/officeart/2005/8/layout/hierarchy1"/>
    <dgm:cxn modelId="{905E727C-835B-4281-BE60-02FF113241AF}" srcId="{92071224-F5DC-4E88-810E-A460621DF40D}" destId="{DCC33094-9570-48BE-AAE6-3044A1532723}" srcOrd="2" destOrd="0" parTransId="{C32BA23B-074A-4DFC-BF70-EB780EF1F6F3}" sibTransId="{DCF76B6B-5ABD-4710-996D-4EFEE2AE1942}"/>
    <dgm:cxn modelId="{39CEF57C-6A98-452D-89FB-380A6A8364F4}" type="presOf" srcId="{472E1E14-18F3-49A6-99B8-37A57A3AF07F}" destId="{12117454-DFDA-434E-8B6F-C877E063F876}" srcOrd="0" destOrd="0" presId="urn:microsoft.com/office/officeart/2005/8/layout/hierarchy1"/>
    <dgm:cxn modelId="{783EF382-8614-446A-80DB-6980CF360C13}" srcId="{92071224-F5DC-4E88-810E-A460621DF40D}" destId="{29163BC7-18A4-4F81-963B-48F11A4D7F01}" srcOrd="3" destOrd="0" parTransId="{6DA5A077-ED87-43F2-AC06-7EC900881535}" sibTransId="{37F0970D-6CB9-4FA3-AAB0-348151E821C8}"/>
    <dgm:cxn modelId="{EE094190-8FCE-4295-B5E7-8525B42B76BF}" type="presOf" srcId="{097568BA-4D13-4706-B497-27FF6180F87F}" destId="{5DBA501D-9E6B-4EC0-BEE9-F56098B5EB3B}" srcOrd="0" destOrd="0" presId="urn:microsoft.com/office/officeart/2005/8/layout/hierarchy1"/>
    <dgm:cxn modelId="{C11DB093-EB1D-440E-A5AA-3A5AE881A66D}" srcId="{29163BC7-18A4-4F81-963B-48F11A4D7F01}" destId="{2FD44A09-130A-43A8-92F6-EB86F655A557}" srcOrd="0" destOrd="0" parTransId="{E23D8032-64E0-40D9-84AF-BBCDC7D21479}" sibTransId="{596C63B6-D7E8-489E-AFE3-8368FB2FCE6A}"/>
    <dgm:cxn modelId="{5C00BFA2-05A3-40C1-A8B5-06DBE842953B}" type="presOf" srcId="{6999D6A3-6ABD-4C26-9BF4-53CAA2E0250A}" destId="{9AF14D49-B7C0-4268-8425-75022F1BCFC0}" srcOrd="0" destOrd="0" presId="urn:microsoft.com/office/officeart/2005/8/layout/hierarchy1"/>
    <dgm:cxn modelId="{D15C66A6-5441-4856-BF82-E0AE6265A28C}" type="presOf" srcId="{29163BC7-18A4-4F81-963B-48F11A4D7F01}" destId="{0DEF797C-C2D9-4B91-AE09-D443C65EE6FC}" srcOrd="0" destOrd="0" presId="urn:microsoft.com/office/officeart/2005/8/layout/hierarchy1"/>
    <dgm:cxn modelId="{7D4C6FAA-DE06-4561-9075-7CA0BC170937}" type="presOf" srcId="{4E651C49-1220-4814-ACEF-2A1AA5986FB8}" destId="{69233431-4780-4598-AE0E-0A32356D8604}" srcOrd="0" destOrd="0" presId="urn:microsoft.com/office/officeart/2005/8/layout/hierarchy1"/>
    <dgm:cxn modelId="{61D992B1-078C-4D8D-AEBC-25409D608AA2}" srcId="{92071224-F5DC-4E88-810E-A460621DF40D}" destId="{2CB1BC4F-FF6B-458B-A0C8-3C9E1703A1DF}" srcOrd="0" destOrd="0" parTransId="{472E1E14-18F3-49A6-99B8-37A57A3AF07F}" sibTransId="{96EBF556-60A5-4685-9B21-E4BF8803BF1C}"/>
    <dgm:cxn modelId="{52B40AB2-D642-474B-8C2F-0C1BF4BFE294}" type="presOf" srcId="{3880E363-C1EC-4FE6-8271-4E29CBFD856A}" destId="{30A17ACA-9C28-4CEA-9D29-5622E7AA7ED6}" srcOrd="0" destOrd="0" presId="urn:microsoft.com/office/officeart/2005/8/layout/hierarchy1"/>
    <dgm:cxn modelId="{797328B3-8ED1-41C3-9570-E8F38D165CEF}" type="presOf" srcId="{C32BA23B-074A-4DFC-BF70-EB780EF1F6F3}" destId="{F42D74BB-5060-4FC2-8934-915D8A91C5F6}" srcOrd="0" destOrd="0" presId="urn:microsoft.com/office/officeart/2005/8/layout/hierarchy1"/>
    <dgm:cxn modelId="{8ABFCDB5-8374-413E-8C43-F6BDC62A6BFC}" type="presOf" srcId="{8729CD50-A4EF-403A-8AC3-BB397B3F4B14}" destId="{B3C1F6AE-AC4A-4008-9512-A27B5628639F}" srcOrd="0" destOrd="0" presId="urn:microsoft.com/office/officeart/2005/8/layout/hierarchy1"/>
    <dgm:cxn modelId="{3A5303C5-F60F-41DA-B511-F3E1AA1A87A2}" type="presOf" srcId="{CBB12DED-4F1C-4D99-892D-AFD625053967}" destId="{8357E4F9-5142-44FE-97AA-9A39B69F0729}" srcOrd="0" destOrd="0" presId="urn:microsoft.com/office/officeart/2005/8/layout/hierarchy1"/>
    <dgm:cxn modelId="{5E5A5BC6-20A7-4B90-9045-E4C5CC9261C8}" type="presOf" srcId="{6DA5A077-ED87-43F2-AC06-7EC900881535}" destId="{2410B97B-1545-4FAB-82BA-A121091FD336}" srcOrd="0" destOrd="0" presId="urn:microsoft.com/office/officeart/2005/8/layout/hierarchy1"/>
    <dgm:cxn modelId="{06773AD2-4C3D-46FB-BCE5-AD95E8FC731C}" type="presOf" srcId="{39429298-D7C3-41C6-A0B6-97E33658BCD5}" destId="{A6B49A4F-4457-4664-83AB-4A40F9E6D3F9}" srcOrd="0" destOrd="0" presId="urn:microsoft.com/office/officeart/2005/8/layout/hierarchy1"/>
    <dgm:cxn modelId="{5BEBCED2-B897-4E08-AD5A-628B2DC01E54}" srcId="{DCC33094-9570-48BE-AAE6-3044A1532723}" destId="{3880E363-C1EC-4FE6-8271-4E29CBFD856A}" srcOrd="0" destOrd="0" parTransId="{4E651C49-1220-4814-ACEF-2A1AA5986FB8}" sibTransId="{7EDFF5B3-8DA8-46A9-9F0E-5299D2B393BA}"/>
    <dgm:cxn modelId="{EF01FEDB-99C7-44AB-B409-C1E2BC06C69C}" srcId="{29163BC7-18A4-4F81-963B-48F11A4D7F01}" destId="{78328AF4-59FB-478E-8566-6A4CD2E90084}" srcOrd="2" destOrd="0" parTransId="{A4317C44-16A1-464F-8AC6-4E5DAF62E45C}" sibTransId="{B94AC76D-1474-4B00-9DBA-0BE55FCB86E7}"/>
    <dgm:cxn modelId="{6409CADD-620B-41CB-BF0A-8F6F706734C7}" type="presOf" srcId="{09DCD688-047A-46A1-AC6A-97CE8E3159A0}" destId="{CD1E8E7B-04CA-4BCE-8C91-DF8CEB4E2399}" srcOrd="0" destOrd="0" presId="urn:microsoft.com/office/officeart/2005/8/layout/hierarchy1"/>
    <dgm:cxn modelId="{87BD67E6-6D9E-47B9-A5A9-6E6F6D8D71C8}" srcId="{097568BA-4D13-4706-B497-27FF6180F87F}" destId="{92071224-F5DC-4E88-810E-A460621DF40D}" srcOrd="0" destOrd="0" parTransId="{8729CD50-A4EF-403A-8AC3-BB397B3F4B14}" sibTransId="{30EB3716-1A2F-4D61-AC36-535D887D1E5D}"/>
    <dgm:cxn modelId="{BFF898E8-6804-4736-8286-291924D2A7DB}" type="presOf" srcId="{A4317C44-16A1-464F-8AC6-4E5DAF62E45C}" destId="{CA899899-6AD3-445B-B481-CFAFEDA1FAC5}" srcOrd="0" destOrd="0" presId="urn:microsoft.com/office/officeart/2005/8/layout/hierarchy1"/>
    <dgm:cxn modelId="{0B13DDEF-0963-4532-A8E9-1A87F6C1B253}" srcId="{29163BC7-18A4-4F81-963B-48F11A4D7F01}" destId="{B02A3102-30AC-49ED-949E-18F60161EE54}" srcOrd="1" destOrd="0" parTransId="{CD110903-3F9E-40F6-8916-6E4C639560A7}" sibTransId="{4F6CBA63-9274-41F6-AFD0-F09B896BA760}"/>
    <dgm:cxn modelId="{73449BF0-B3C1-4461-A9C8-E1C4EE1BE571}" srcId="{92071224-F5DC-4E88-810E-A460621DF40D}" destId="{09DCD688-047A-46A1-AC6A-97CE8E3159A0}" srcOrd="1" destOrd="0" parTransId="{39429298-D7C3-41C6-A0B6-97E33658BCD5}" sibTransId="{F5862191-14C8-4EEB-A243-20C00BB87C73}"/>
    <dgm:cxn modelId="{692FFEFE-DA5B-485E-AA78-C70992E9E7A0}" type="presOf" srcId="{3C5FD6F1-3EC2-4845-99AF-2AF9A72AA2E7}" destId="{7735191B-3356-4A91-8EC4-2FE3BA536D47}" srcOrd="0" destOrd="0" presId="urn:microsoft.com/office/officeart/2005/8/layout/hierarchy1"/>
    <dgm:cxn modelId="{58B2A173-44A2-4F91-A7C2-8A65B6644DDC}" type="presParOf" srcId="{9AF14D49-B7C0-4268-8425-75022F1BCFC0}" destId="{97816CC6-86E3-4756-98D0-FB2296D81A63}" srcOrd="0" destOrd="0" presId="urn:microsoft.com/office/officeart/2005/8/layout/hierarchy1"/>
    <dgm:cxn modelId="{C91DDD16-151E-46CF-ADD2-3C4CA193E34B}" type="presParOf" srcId="{97816CC6-86E3-4756-98D0-FB2296D81A63}" destId="{1589AD18-8820-4708-8A5E-58D1D1D18F3F}" srcOrd="0" destOrd="0" presId="urn:microsoft.com/office/officeart/2005/8/layout/hierarchy1"/>
    <dgm:cxn modelId="{32698E6A-58C2-40F4-8F98-E3D9623E4456}" type="presParOf" srcId="{1589AD18-8820-4708-8A5E-58D1D1D18F3F}" destId="{15857413-6D05-4EE2-92FB-50BB25C0B161}" srcOrd="0" destOrd="0" presId="urn:microsoft.com/office/officeart/2005/8/layout/hierarchy1"/>
    <dgm:cxn modelId="{E0A35827-4391-4B67-BECF-5EE247E568EF}" type="presParOf" srcId="{1589AD18-8820-4708-8A5E-58D1D1D18F3F}" destId="{5DBA501D-9E6B-4EC0-BEE9-F56098B5EB3B}" srcOrd="1" destOrd="0" presId="urn:microsoft.com/office/officeart/2005/8/layout/hierarchy1"/>
    <dgm:cxn modelId="{B9D3F6F6-3410-4559-8B8C-C637A0F42D5D}" type="presParOf" srcId="{97816CC6-86E3-4756-98D0-FB2296D81A63}" destId="{B8AA64FB-BE7C-4CB0-97B7-349D066FF9C3}" srcOrd="1" destOrd="0" presId="urn:microsoft.com/office/officeart/2005/8/layout/hierarchy1"/>
    <dgm:cxn modelId="{B86D4D42-769E-4A36-8016-7DC1AB9CFD51}" type="presParOf" srcId="{B8AA64FB-BE7C-4CB0-97B7-349D066FF9C3}" destId="{B3C1F6AE-AC4A-4008-9512-A27B5628639F}" srcOrd="0" destOrd="0" presId="urn:microsoft.com/office/officeart/2005/8/layout/hierarchy1"/>
    <dgm:cxn modelId="{B5D1DDDB-42E4-4C69-A477-F1F708CCE20A}" type="presParOf" srcId="{B8AA64FB-BE7C-4CB0-97B7-349D066FF9C3}" destId="{4768106C-AA41-4CC9-A560-64CAB76F5614}" srcOrd="1" destOrd="0" presId="urn:microsoft.com/office/officeart/2005/8/layout/hierarchy1"/>
    <dgm:cxn modelId="{310B0C25-A583-406F-9020-447FD3519F5E}" type="presParOf" srcId="{4768106C-AA41-4CC9-A560-64CAB76F5614}" destId="{350E2289-18C5-42D7-A6EB-8B3C192B9835}" srcOrd="0" destOrd="0" presId="urn:microsoft.com/office/officeart/2005/8/layout/hierarchy1"/>
    <dgm:cxn modelId="{CC2C0C49-BD58-4F62-AEAD-89292F1BD329}" type="presParOf" srcId="{350E2289-18C5-42D7-A6EB-8B3C192B9835}" destId="{85E3B908-DCDF-401D-AB6D-2DE061771FF0}" srcOrd="0" destOrd="0" presId="urn:microsoft.com/office/officeart/2005/8/layout/hierarchy1"/>
    <dgm:cxn modelId="{378A022D-EDD6-456A-902C-159E5E8491D6}" type="presParOf" srcId="{350E2289-18C5-42D7-A6EB-8B3C192B9835}" destId="{FA25A6CF-B7E0-4F5F-876C-2E06F0C44FDA}" srcOrd="1" destOrd="0" presId="urn:microsoft.com/office/officeart/2005/8/layout/hierarchy1"/>
    <dgm:cxn modelId="{09A7A86F-69DA-4BE8-A618-CB712F0EF939}" type="presParOf" srcId="{4768106C-AA41-4CC9-A560-64CAB76F5614}" destId="{0F627AA4-5353-4DDF-A37B-7DADD99BC189}" srcOrd="1" destOrd="0" presId="urn:microsoft.com/office/officeart/2005/8/layout/hierarchy1"/>
    <dgm:cxn modelId="{CBB6E394-6573-4FB2-994C-9EAA4B047E3A}" type="presParOf" srcId="{0F627AA4-5353-4DDF-A37B-7DADD99BC189}" destId="{12117454-DFDA-434E-8B6F-C877E063F876}" srcOrd="0" destOrd="0" presId="urn:microsoft.com/office/officeart/2005/8/layout/hierarchy1"/>
    <dgm:cxn modelId="{6AD30AE3-E11F-4B4B-ADDB-40CDBEEAA997}" type="presParOf" srcId="{0F627AA4-5353-4DDF-A37B-7DADD99BC189}" destId="{052942C3-D747-4BAB-AFD5-7F55522EFD5E}" srcOrd="1" destOrd="0" presId="urn:microsoft.com/office/officeart/2005/8/layout/hierarchy1"/>
    <dgm:cxn modelId="{F2334294-0782-4219-AE33-499C686F854B}" type="presParOf" srcId="{052942C3-D747-4BAB-AFD5-7F55522EFD5E}" destId="{9626F556-3347-4593-869D-D26A60F8E5A3}" srcOrd="0" destOrd="0" presId="urn:microsoft.com/office/officeart/2005/8/layout/hierarchy1"/>
    <dgm:cxn modelId="{0F797FAD-5912-4947-AB88-1755429A6E27}" type="presParOf" srcId="{9626F556-3347-4593-869D-D26A60F8E5A3}" destId="{73FA6CF1-0A19-437E-96D5-4C011802453B}" srcOrd="0" destOrd="0" presId="urn:microsoft.com/office/officeart/2005/8/layout/hierarchy1"/>
    <dgm:cxn modelId="{4A49C9F4-5D8C-49EB-B276-50F227ACF3A1}" type="presParOf" srcId="{9626F556-3347-4593-869D-D26A60F8E5A3}" destId="{A2897AA9-39C1-4434-9547-76D935A6EDA6}" srcOrd="1" destOrd="0" presId="urn:microsoft.com/office/officeart/2005/8/layout/hierarchy1"/>
    <dgm:cxn modelId="{EF22D3B2-0DC6-4041-9E79-8498B47F4436}" type="presParOf" srcId="{052942C3-D747-4BAB-AFD5-7F55522EFD5E}" destId="{E55B14CB-A973-43C6-8246-1BAF12022DC4}" srcOrd="1" destOrd="0" presId="urn:microsoft.com/office/officeart/2005/8/layout/hierarchy1"/>
    <dgm:cxn modelId="{BDCC6C30-96BB-44C2-8B19-BADE82113716}" type="presParOf" srcId="{E55B14CB-A973-43C6-8246-1BAF12022DC4}" destId="{627703C8-0556-4431-938C-EEE3F6E1FC11}" srcOrd="0" destOrd="0" presId="urn:microsoft.com/office/officeart/2005/8/layout/hierarchy1"/>
    <dgm:cxn modelId="{B4B947F4-5AB4-43F8-902F-73658CBEA044}" type="presParOf" srcId="{E55B14CB-A973-43C6-8246-1BAF12022DC4}" destId="{158947CC-4BBF-4C0D-AD95-4B97436DD191}" srcOrd="1" destOrd="0" presId="urn:microsoft.com/office/officeart/2005/8/layout/hierarchy1"/>
    <dgm:cxn modelId="{DE8AE1BA-D4BC-45CC-B70D-D51B67FE4454}" type="presParOf" srcId="{158947CC-4BBF-4C0D-AD95-4B97436DD191}" destId="{45D81364-5360-4972-B571-353345FA8ADC}" srcOrd="0" destOrd="0" presId="urn:microsoft.com/office/officeart/2005/8/layout/hierarchy1"/>
    <dgm:cxn modelId="{9D949EA6-C798-4B14-B22B-BFF0AE456AB6}" type="presParOf" srcId="{45D81364-5360-4972-B571-353345FA8ADC}" destId="{9389E4A4-4B26-4A75-9D17-3733CA92453B}" srcOrd="0" destOrd="0" presId="urn:microsoft.com/office/officeart/2005/8/layout/hierarchy1"/>
    <dgm:cxn modelId="{034EEB4A-E628-4A73-8DD4-DFC5A1BD9A15}" type="presParOf" srcId="{45D81364-5360-4972-B571-353345FA8ADC}" destId="{7735191B-3356-4A91-8EC4-2FE3BA536D47}" srcOrd="1" destOrd="0" presId="urn:microsoft.com/office/officeart/2005/8/layout/hierarchy1"/>
    <dgm:cxn modelId="{A018F71C-54F6-4CFF-8B01-23BF907B4682}" type="presParOf" srcId="{158947CC-4BBF-4C0D-AD95-4B97436DD191}" destId="{52E50A2C-7146-4CBD-A415-8AC9F56CB130}" srcOrd="1" destOrd="0" presId="urn:microsoft.com/office/officeart/2005/8/layout/hierarchy1"/>
    <dgm:cxn modelId="{1A241499-59E7-486B-A174-81EDE9E3D4FE}" type="presParOf" srcId="{0F627AA4-5353-4DDF-A37B-7DADD99BC189}" destId="{A6B49A4F-4457-4664-83AB-4A40F9E6D3F9}" srcOrd="2" destOrd="0" presId="urn:microsoft.com/office/officeart/2005/8/layout/hierarchy1"/>
    <dgm:cxn modelId="{76ADFFF4-E01C-493B-810B-0EC5A2BB72E4}" type="presParOf" srcId="{0F627AA4-5353-4DDF-A37B-7DADD99BC189}" destId="{635B39AB-8FED-4B19-AA88-1F9F6AA2C478}" srcOrd="3" destOrd="0" presId="urn:microsoft.com/office/officeart/2005/8/layout/hierarchy1"/>
    <dgm:cxn modelId="{153D82F6-D8B7-45C0-8DDB-2D92949E5E8B}" type="presParOf" srcId="{635B39AB-8FED-4B19-AA88-1F9F6AA2C478}" destId="{DF51B044-88FD-4C18-BA67-98E06CEFD415}" srcOrd="0" destOrd="0" presId="urn:microsoft.com/office/officeart/2005/8/layout/hierarchy1"/>
    <dgm:cxn modelId="{73934ADA-0FB6-4829-9120-27A192E64A52}" type="presParOf" srcId="{DF51B044-88FD-4C18-BA67-98E06CEFD415}" destId="{932EECDD-0967-49C1-BE99-1867D19EC2F4}" srcOrd="0" destOrd="0" presId="urn:microsoft.com/office/officeart/2005/8/layout/hierarchy1"/>
    <dgm:cxn modelId="{64C1E20A-99DC-4876-93D2-1596A216EA26}" type="presParOf" srcId="{DF51B044-88FD-4C18-BA67-98E06CEFD415}" destId="{CD1E8E7B-04CA-4BCE-8C91-DF8CEB4E2399}" srcOrd="1" destOrd="0" presId="urn:microsoft.com/office/officeart/2005/8/layout/hierarchy1"/>
    <dgm:cxn modelId="{C9C8B80C-4E5F-402A-93CB-B313752A139E}" type="presParOf" srcId="{635B39AB-8FED-4B19-AA88-1F9F6AA2C478}" destId="{B0B9957C-1176-443E-B9BE-32C617741CC8}" srcOrd="1" destOrd="0" presId="urn:microsoft.com/office/officeart/2005/8/layout/hierarchy1"/>
    <dgm:cxn modelId="{41EE228C-D66C-44C1-ABB7-73FA1E7C8A72}" type="presParOf" srcId="{B0B9957C-1176-443E-B9BE-32C617741CC8}" destId="{BF65A6D4-FD56-40DA-BF14-CD9FEF8DEE2E}" srcOrd="0" destOrd="0" presId="urn:microsoft.com/office/officeart/2005/8/layout/hierarchy1"/>
    <dgm:cxn modelId="{40F4D78E-6DE9-484B-9BFD-0C3D113F8579}" type="presParOf" srcId="{B0B9957C-1176-443E-B9BE-32C617741CC8}" destId="{05112EB6-1E16-4E83-BB0E-20E08E3C404E}" srcOrd="1" destOrd="0" presId="urn:microsoft.com/office/officeart/2005/8/layout/hierarchy1"/>
    <dgm:cxn modelId="{D15BE23B-CEBC-4D47-9271-6978C527D109}" type="presParOf" srcId="{05112EB6-1E16-4E83-BB0E-20E08E3C404E}" destId="{E629CD4C-0659-47B0-892D-41D9F92DE453}" srcOrd="0" destOrd="0" presId="urn:microsoft.com/office/officeart/2005/8/layout/hierarchy1"/>
    <dgm:cxn modelId="{076855C1-C435-4A07-8EA9-489139029393}" type="presParOf" srcId="{E629CD4C-0659-47B0-892D-41D9F92DE453}" destId="{A94706EC-52B7-4134-8AD3-42D1B47C58AF}" srcOrd="0" destOrd="0" presId="urn:microsoft.com/office/officeart/2005/8/layout/hierarchy1"/>
    <dgm:cxn modelId="{867D649F-A886-4BBA-A78D-1FEC9A9AC220}" type="presParOf" srcId="{E629CD4C-0659-47B0-892D-41D9F92DE453}" destId="{8357E4F9-5142-44FE-97AA-9A39B69F0729}" srcOrd="1" destOrd="0" presId="urn:microsoft.com/office/officeart/2005/8/layout/hierarchy1"/>
    <dgm:cxn modelId="{BD45ED87-FBFE-4C4B-9570-1BF570F4A637}" type="presParOf" srcId="{05112EB6-1E16-4E83-BB0E-20E08E3C404E}" destId="{74812D76-B808-4F48-B121-463517B7EE9B}" srcOrd="1" destOrd="0" presId="urn:microsoft.com/office/officeart/2005/8/layout/hierarchy1"/>
    <dgm:cxn modelId="{0CDF114F-CCF4-4FC9-928E-8C3D01775436}" type="presParOf" srcId="{0F627AA4-5353-4DDF-A37B-7DADD99BC189}" destId="{F42D74BB-5060-4FC2-8934-915D8A91C5F6}" srcOrd="4" destOrd="0" presId="urn:microsoft.com/office/officeart/2005/8/layout/hierarchy1"/>
    <dgm:cxn modelId="{C82E7515-BEB0-4AE7-952A-1588CD124AB5}" type="presParOf" srcId="{0F627AA4-5353-4DDF-A37B-7DADD99BC189}" destId="{8A8792D0-CD1A-41B9-8A9E-9640243C087E}" srcOrd="5" destOrd="0" presId="urn:microsoft.com/office/officeart/2005/8/layout/hierarchy1"/>
    <dgm:cxn modelId="{EA71031C-4525-4A05-AB43-36AF252889D1}" type="presParOf" srcId="{8A8792D0-CD1A-41B9-8A9E-9640243C087E}" destId="{4D6FD9C0-D626-492A-8166-928A5104FE56}" srcOrd="0" destOrd="0" presId="urn:microsoft.com/office/officeart/2005/8/layout/hierarchy1"/>
    <dgm:cxn modelId="{838E4F3C-9328-4CC8-88F2-F23212AE52F4}" type="presParOf" srcId="{4D6FD9C0-D626-492A-8166-928A5104FE56}" destId="{2948A4A7-C204-44BA-A88C-63CB3742EA8C}" srcOrd="0" destOrd="0" presId="urn:microsoft.com/office/officeart/2005/8/layout/hierarchy1"/>
    <dgm:cxn modelId="{66F1F246-A0D4-43A4-962D-6CAF5218E056}" type="presParOf" srcId="{4D6FD9C0-D626-492A-8166-928A5104FE56}" destId="{1EF2EE6E-5957-417E-96CE-ED4C7DD5986E}" srcOrd="1" destOrd="0" presId="urn:microsoft.com/office/officeart/2005/8/layout/hierarchy1"/>
    <dgm:cxn modelId="{83AEACE1-49FB-4FE6-9E0A-466475CB4EA8}" type="presParOf" srcId="{8A8792D0-CD1A-41B9-8A9E-9640243C087E}" destId="{92F622E3-5906-44B3-832A-B5F3BF1E495E}" srcOrd="1" destOrd="0" presId="urn:microsoft.com/office/officeart/2005/8/layout/hierarchy1"/>
    <dgm:cxn modelId="{3E8A2DFC-B330-4301-8D53-C8691628D495}" type="presParOf" srcId="{92F622E3-5906-44B3-832A-B5F3BF1E495E}" destId="{69233431-4780-4598-AE0E-0A32356D8604}" srcOrd="0" destOrd="0" presId="urn:microsoft.com/office/officeart/2005/8/layout/hierarchy1"/>
    <dgm:cxn modelId="{822F7296-989C-4A06-B891-9FB333AF5BB4}" type="presParOf" srcId="{92F622E3-5906-44B3-832A-B5F3BF1E495E}" destId="{D89D0A46-D5DC-4AA4-B503-DDE93454D142}" srcOrd="1" destOrd="0" presId="urn:microsoft.com/office/officeart/2005/8/layout/hierarchy1"/>
    <dgm:cxn modelId="{13A6910D-0198-406A-A64D-810824375AB9}" type="presParOf" srcId="{D89D0A46-D5DC-4AA4-B503-DDE93454D142}" destId="{8A114139-C394-46F3-82D3-DAD1B6A4E19B}" srcOrd="0" destOrd="0" presId="urn:microsoft.com/office/officeart/2005/8/layout/hierarchy1"/>
    <dgm:cxn modelId="{96AC56F8-2E8C-494A-AE6E-13B2B96CE959}" type="presParOf" srcId="{8A114139-C394-46F3-82D3-DAD1B6A4E19B}" destId="{1A707B21-AB9C-46FF-9C3C-26FE14C6360A}" srcOrd="0" destOrd="0" presId="urn:microsoft.com/office/officeart/2005/8/layout/hierarchy1"/>
    <dgm:cxn modelId="{D4EB6B52-0FFC-4E17-B58C-11B0405DFEE4}" type="presParOf" srcId="{8A114139-C394-46F3-82D3-DAD1B6A4E19B}" destId="{30A17ACA-9C28-4CEA-9D29-5622E7AA7ED6}" srcOrd="1" destOrd="0" presId="urn:microsoft.com/office/officeart/2005/8/layout/hierarchy1"/>
    <dgm:cxn modelId="{032EF29C-C394-43F8-B8D5-D43246640BCD}" type="presParOf" srcId="{D89D0A46-D5DC-4AA4-B503-DDE93454D142}" destId="{25F030B0-E434-4DEA-8778-779DBF36D972}" srcOrd="1" destOrd="0" presId="urn:microsoft.com/office/officeart/2005/8/layout/hierarchy1"/>
    <dgm:cxn modelId="{263C2FF8-AF12-41FE-B944-7D7982C34A43}" type="presParOf" srcId="{0F627AA4-5353-4DDF-A37B-7DADD99BC189}" destId="{2410B97B-1545-4FAB-82BA-A121091FD336}" srcOrd="6" destOrd="0" presId="urn:microsoft.com/office/officeart/2005/8/layout/hierarchy1"/>
    <dgm:cxn modelId="{ABBCD938-301E-4049-A2E5-C2D6D966728C}" type="presParOf" srcId="{0F627AA4-5353-4DDF-A37B-7DADD99BC189}" destId="{3B43BF1A-D000-4B0A-B8D7-63B079D7C7EF}" srcOrd="7" destOrd="0" presId="urn:microsoft.com/office/officeart/2005/8/layout/hierarchy1"/>
    <dgm:cxn modelId="{9EFC6724-DD2A-4AE6-A5BF-DB28C6CF7C15}" type="presParOf" srcId="{3B43BF1A-D000-4B0A-B8D7-63B079D7C7EF}" destId="{91021EF1-6C5D-4E36-A76B-FA3C1679C2A0}" srcOrd="0" destOrd="0" presId="urn:microsoft.com/office/officeart/2005/8/layout/hierarchy1"/>
    <dgm:cxn modelId="{D938D4FC-DDB4-4E74-9898-CF2AAF4049FD}" type="presParOf" srcId="{91021EF1-6C5D-4E36-A76B-FA3C1679C2A0}" destId="{990EBD1F-CAE6-473B-A2C2-A7BAE857C235}" srcOrd="0" destOrd="0" presId="urn:microsoft.com/office/officeart/2005/8/layout/hierarchy1"/>
    <dgm:cxn modelId="{EB96D1E4-A4EB-41E9-90F1-53DFDE8F232A}" type="presParOf" srcId="{91021EF1-6C5D-4E36-A76B-FA3C1679C2A0}" destId="{0DEF797C-C2D9-4B91-AE09-D443C65EE6FC}" srcOrd="1" destOrd="0" presId="urn:microsoft.com/office/officeart/2005/8/layout/hierarchy1"/>
    <dgm:cxn modelId="{B9939A9E-0EDE-451A-94F6-445FFEA502B3}" type="presParOf" srcId="{3B43BF1A-D000-4B0A-B8D7-63B079D7C7EF}" destId="{31579108-3C7E-451C-849D-278FB3353C84}" srcOrd="1" destOrd="0" presId="urn:microsoft.com/office/officeart/2005/8/layout/hierarchy1"/>
    <dgm:cxn modelId="{05CF0EA5-AE0D-46D1-9DC4-078C22EE4092}" type="presParOf" srcId="{31579108-3C7E-451C-849D-278FB3353C84}" destId="{9D32A838-F243-473E-A3DD-8FB529C3CA42}" srcOrd="0" destOrd="0" presId="urn:microsoft.com/office/officeart/2005/8/layout/hierarchy1"/>
    <dgm:cxn modelId="{2E3252F7-7C19-4CE8-8C8A-CD684F7306BF}" type="presParOf" srcId="{31579108-3C7E-451C-849D-278FB3353C84}" destId="{F1DCDC4B-F416-4B1C-95BD-0DE1846BD4F9}" srcOrd="1" destOrd="0" presId="urn:microsoft.com/office/officeart/2005/8/layout/hierarchy1"/>
    <dgm:cxn modelId="{0D27A83D-1019-41B8-A4D9-85B081E6F1D1}" type="presParOf" srcId="{F1DCDC4B-F416-4B1C-95BD-0DE1846BD4F9}" destId="{7CE5AB88-B96F-46A7-8831-367E1F271820}" srcOrd="0" destOrd="0" presId="urn:microsoft.com/office/officeart/2005/8/layout/hierarchy1"/>
    <dgm:cxn modelId="{FA2B2B7B-F758-43E8-A7B6-CC5F53748FD4}" type="presParOf" srcId="{7CE5AB88-B96F-46A7-8831-367E1F271820}" destId="{BED361FE-90F9-400F-BE27-78D1EC6E3346}" srcOrd="0" destOrd="0" presId="urn:microsoft.com/office/officeart/2005/8/layout/hierarchy1"/>
    <dgm:cxn modelId="{6F1A3B07-994D-4E85-897B-8C37118113E7}" type="presParOf" srcId="{7CE5AB88-B96F-46A7-8831-367E1F271820}" destId="{FFFF1A77-2EC9-47EB-9ED7-248E93D69617}" srcOrd="1" destOrd="0" presId="urn:microsoft.com/office/officeart/2005/8/layout/hierarchy1"/>
    <dgm:cxn modelId="{42371125-38EC-44EA-B097-8F99ED194FEB}" type="presParOf" srcId="{F1DCDC4B-F416-4B1C-95BD-0DE1846BD4F9}" destId="{61E0B62A-FB36-4015-8F35-240322E8E0B1}" srcOrd="1" destOrd="0" presId="urn:microsoft.com/office/officeart/2005/8/layout/hierarchy1"/>
    <dgm:cxn modelId="{9F2FC48D-1C87-49F2-8A99-1414E9233F4D}" type="presParOf" srcId="{31579108-3C7E-451C-849D-278FB3353C84}" destId="{A1F76A4C-DBF8-4740-B710-2BD23C6586BA}" srcOrd="2" destOrd="0" presId="urn:microsoft.com/office/officeart/2005/8/layout/hierarchy1"/>
    <dgm:cxn modelId="{64327249-D93B-47E6-8E9A-C5BEC6C86691}" type="presParOf" srcId="{31579108-3C7E-451C-849D-278FB3353C84}" destId="{2155C59E-2B0B-4634-8AA7-EA87646674F3}" srcOrd="3" destOrd="0" presId="urn:microsoft.com/office/officeart/2005/8/layout/hierarchy1"/>
    <dgm:cxn modelId="{17E1A095-6D06-48DA-BE41-9DD73F70A26E}" type="presParOf" srcId="{2155C59E-2B0B-4634-8AA7-EA87646674F3}" destId="{FF67579F-4676-4FCC-BFD5-019C6B36B27E}" srcOrd="0" destOrd="0" presId="urn:microsoft.com/office/officeart/2005/8/layout/hierarchy1"/>
    <dgm:cxn modelId="{17B33C51-5757-474D-B59B-4D6F644239FD}" type="presParOf" srcId="{FF67579F-4676-4FCC-BFD5-019C6B36B27E}" destId="{880D1A74-A0BF-4A5D-A5D1-7D29C5B8E96D}" srcOrd="0" destOrd="0" presId="urn:microsoft.com/office/officeart/2005/8/layout/hierarchy1"/>
    <dgm:cxn modelId="{96465DBD-C812-4EE4-945D-EB7CB6329C95}" type="presParOf" srcId="{FF67579F-4676-4FCC-BFD5-019C6B36B27E}" destId="{D09FB72F-2FFC-4D5A-B788-A7DB3AF0ECEF}" srcOrd="1" destOrd="0" presId="urn:microsoft.com/office/officeart/2005/8/layout/hierarchy1"/>
    <dgm:cxn modelId="{A1414813-56F9-4CB8-A751-23259D81A4DF}" type="presParOf" srcId="{2155C59E-2B0B-4634-8AA7-EA87646674F3}" destId="{C39387E1-9F0D-4B21-8C5F-3B240F43E173}" srcOrd="1" destOrd="0" presId="urn:microsoft.com/office/officeart/2005/8/layout/hierarchy1"/>
    <dgm:cxn modelId="{E8CA220B-79A8-497C-AD69-4AF8C3FC0D79}" type="presParOf" srcId="{31579108-3C7E-451C-849D-278FB3353C84}" destId="{CA899899-6AD3-445B-B481-CFAFEDA1FAC5}" srcOrd="4" destOrd="0" presId="urn:microsoft.com/office/officeart/2005/8/layout/hierarchy1"/>
    <dgm:cxn modelId="{5893FF80-B26C-4C17-A9D3-A00FC405A014}" type="presParOf" srcId="{31579108-3C7E-451C-849D-278FB3353C84}" destId="{247E6C5B-046E-482F-B60C-48F331519C79}" srcOrd="5" destOrd="0" presId="urn:microsoft.com/office/officeart/2005/8/layout/hierarchy1"/>
    <dgm:cxn modelId="{36FFB9D0-8BF6-4EA5-90F7-8FF14087EB8D}" type="presParOf" srcId="{247E6C5B-046E-482F-B60C-48F331519C79}" destId="{969D7C35-8E78-46D8-A9FA-3BB8DB0BA172}" srcOrd="0" destOrd="0" presId="urn:microsoft.com/office/officeart/2005/8/layout/hierarchy1"/>
    <dgm:cxn modelId="{AC7C5FB2-9BF0-44C3-963B-4C376F1DE42E}" type="presParOf" srcId="{969D7C35-8E78-46D8-A9FA-3BB8DB0BA172}" destId="{A6D6DA1C-5B13-43A6-9A4F-399217D92FE8}" srcOrd="0" destOrd="0" presId="urn:microsoft.com/office/officeart/2005/8/layout/hierarchy1"/>
    <dgm:cxn modelId="{23C2BCDE-E37B-44A2-917A-A16E5E2A93A7}" type="presParOf" srcId="{969D7C35-8E78-46D8-A9FA-3BB8DB0BA172}" destId="{3A71188A-C620-4366-9227-15C600CA4B75}" srcOrd="1" destOrd="0" presId="urn:microsoft.com/office/officeart/2005/8/layout/hierarchy1"/>
    <dgm:cxn modelId="{AABB0491-6100-4D9E-BC98-0171E241F8CA}" type="presParOf" srcId="{247E6C5B-046E-482F-B60C-48F331519C79}" destId="{0BC1186F-89F7-4CB7-B20B-2EEBCF4E81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4B1CA-0D11-43CD-B5EF-6DFBD2FFC1D6}">
      <dsp:nvSpPr>
        <dsp:cNvPr id="0" name=""/>
        <dsp:cNvSpPr/>
      </dsp:nvSpPr>
      <dsp:spPr>
        <a:xfrm>
          <a:off x="5797539" y="5188060"/>
          <a:ext cx="91440" cy="442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11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3AAA9-9A0D-4C75-832C-E0507FE7835D}">
      <dsp:nvSpPr>
        <dsp:cNvPr id="0" name=""/>
        <dsp:cNvSpPr/>
      </dsp:nvSpPr>
      <dsp:spPr>
        <a:xfrm>
          <a:off x="4449759" y="3780625"/>
          <a:ext cx="1393499" cy="44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91"/>
              </a:lnTo>
              <a:lnTo>
                <a:pt x="1393499" y="301291"/>
              </a:lnTo>
              <a:lnTo>
                <a:pt x="1393499" y="44211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880FE-624E-4FB9-B62E-E2BD8A95456F}">
      <dsp:nvSpPr>
        <dsp:cNvPr id="0" name=""/>
        <dsp:cNvSpPr/>
      </dsp:nvSpPr>
      <dsp:spPr>
        <a:xfrm>
          <a:off x="3056260" y="5188060"/>
          <a:ext cx="928999" cy="44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91"/>
              </a:lnTo>
              <a:lnTo>
                <a:pt x="928999" y="301291"/>
              </a:lnTo>
              <a:lnTo>
                <a:pt x="928999" y="44211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A8ADA-BE68-4BA0-BAB4-AEBE8E988237}">
      <dsp:nvSpPr>
        <dsp:cNvPr id="0" name=""/>
        <dsp:cNvSpPr/>
      </dsp:nvSpPr>
      <dsp:spPr>
        <a:xfrm>
          <a:off x="2127260" y="5188060"/>
          <a:ext cx="928999" cy="442119"/>
        </a:xfrm>
        <a:custGeom>
          <a:avLst/>
          <a:gdLst/>
          <a:ahLst/>
          <a:cxnLst/>
          <a:rect l="0" t="0" r="0" b="0"/>
          <a:pathLst>
            <a:path>
              <a:moveTo>
                <a:pt x="928999" y="0"/>
              </a:moveTo>
              <a:lnTo>
                <a:pt x="928999" y="301291"/>
              </a:lnTo>
              <a:lnTo>
                <a:pt x="0" y="301291"/>
              </a:lnTo>
              <a:lnTo>
                <a:pt x="0" y="44211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CCBBB-609C-48F2-BA36-68925A30159E}">
      <dsp:nvSpPr>
        <dsp:cNvPr id="0" name=""/>
        <dsp:cNvSpPr/>
      </dsp:nvSpPr>
      <dsp:spPr>
        <a:xfrm>
          <a:off x="3056260" y="3780625"/>
          <a:ext cx="1393499" cy="442119"/>
        </a:xfrm>
        <a:custGeom>
          <a:avLst/>
          <a:gdLst/>
          <a:ahLst/>
          <a:cxnLst/>
          <a:rect l="0" t="0" r="0" b="0"/>
          <a:pathLst>
            <a:path>
              <a:moveTo>
                <a:pt x="1393499" y="0"/>
              </a:moveTo>
              <a:lnTo>
                <a:pt x="1393499" y="301291"/>
              </a:lnTo>
              <a:lnTo>
                <a:pt x="0" y="301291"/>
              </a:lnTo>
              <a:lnTo>
                <a:pt x="0" y="44211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4523A-66F1-40B2-BF11-4D2E400700B6}">
      <dsp:nvSpPr>
        <dsp:cNvPr id="0" name=""/>
        <dsp:cNvSpPr/>
      </dsp:nvSpPr>
      <dsp:spPr>
        <a:xfrm>
          <a:off x="4404039" y="2373191"/>
          <a:ext cx="91440" cy="442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119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454F1-B201-40AB-93D5-1925885C59BA}">
      <dsp:nvSpPr>
        <dsp:cNvPr id="0" name=""/>
        <dsp:cNvSpPr/>
      </dsp:nvSpPr>
      <dsp:spPr>
        <a:xfrm>
          <a:off x="3520760" y="965756"/>
          <a:ext cx="928999" cy="44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91"/>
              </a:lnTo>
              <a:lnTo>
                <a:pt x="928999" y="301291"/>
              </a:lnTo>
              <a:lnTo>
                <a:pt x="928999" y="44211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4A581-8DFC-49D4-8FB0-29F32370C8EF}">
      <dsp:nvSpPr>
        <dsp:cNvPr id="0" name=""/>
        <dsp:cNvSpPr/>
      </dsp:nvSpPr>
      <dsp:spPr>
        <a:xfrm>
          <a:off x="2546040" y="2373191"/>
          <a:ext cx="91440" cy="442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119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1F6AE-AC4A-4008-9512-A27B5628639F}">
      <dsp:nvSpPr>
        <dsp:cNvPr id="0" name=""/>
        <dsp:cNvSpPr/>
      </dsp:nvSpPr>
      <dsp:spPr>
        <a:xfrm>
          <a:off x="2591760" y="965756"/>
          <a:ext cx="928999" cy="442119"/>
        </a:xfrm>
        <a:custGeom>
          <a:avLst/>
          <a:gdLst/>
          <a:ahLst/>
          <a:cxnLst/>
          <a:rect l="0" t="0" r="0" b="0"/>
          <a:pathLst>
            <a:path>
              <a:moveTo>
                <a:pt x="928999" y="0"/>
              </a:moveTo>
              <a:lnTo>
                <a:pt x="928999" y="301291"/>
              </a:lnTo>
              <a:lnTo>
                <a:pt x="0" y="301291"/>
              </a:lnTo>
              <a:lnTo>
                <a:pt x="0" y="44211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57413-6D05-4EE2-92FB-50BB25C0B161}">
      <dsp:nvSpPr>
        <dsp:cNvPr id="0" name=""/>
        <dsp:cNvSpPr/>
      </dsp:nvSpPr>
      <dsp:spPr>
        <a:xfrm>
          <a:off x="2760669" y="441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A501D-9E6B-4EC0-BEE9-F56098B5EB3B}">
      <dsp:nvSpPr>
        <dsp:cNvPr id="0" name=""/>
        <dsp:cNvSpPr/>
      </dsp:nvSpPr>
      <dsp:spPr>
        <a:xfrm>
          <a:off x="2929578" y="160904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Are edges important?</a:t>
          </a:r>
        </a:p>
      </dsp:txBody>
      <dsp:txXfrm>
        <a:off x="2957851" y="189177"/>
        <a:ext cx="1463635" cy="908769"/>
      </dsp:txXfrm>
    </dsp:sp>
    <dsp:sp modelId="{85E3B908-DCDF-401D-AB6D-2DE061771FF0}">
      <dsp:nvSpPr>
        <dsp:cNvPr id="0" name=""/>
        <dsp:cNvSpPr/>
      </dsp:nvSpPr>
      <dsp:spPr>
        <a:xfrm>
          <a:off x="1831669" y="1407875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5A6CF-B7E0-4F5F-876C-2E06F0C44FDA}">
      <dsp:nvSpPr>
        <dsp:cNvPr id="0" name=""/>
        <dsp:cNvSpPr/>
      </dsp:nvSpPr>
      <dsp:spPr>
        <a:xfrm>
          <a:off x="2000578" y="1568339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</a:t>
          </a:r>
        </a:p>
      </dsp:txBody>
      <dsp:txXfrm>
        <a:off x="2028851" y="1596612"/>
        <a:ext cx="1463635" cy="908769"/>
      </dsp:txXfrm>
    </dsp:sp>
    <dsp:sp modelId="{33F23861-EAE6-4497-AF3E-B587D3353814}">
      <dsp:nvSpPr>
        <dsp:cNvPr id="0" name=""/>
        <dsp:cNvSpPr/>
      </dsp:nvSpPr>
      <dsp:spPr>
        <a:xfrm>
          <a:off x="1831669" y="2815310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B7A9E-A648-4BDA-AD09-E9E79B7FBD12}">
      <dsp:nvSpPr>
        <dsp:cNvPr id="0" name=""/>
        <dsp:cNvSpPr/>
      </dsp:nvSpPr>
      <dsp:spPr>
        <a:xfrm>
          <a:off x="2000578" y="2975774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Network diffusion</a:t>
          </a:r>
        </a:p>
      </dsp:txBody>
      <dsp:txXfrm>
        <a:off x="2028851" y="3004047"/>
        <a:ext cx="1463635" cy="908769"/>
      </dsp:txXfrm>
    </dsp:sp>
    <dsp:sp modelId="{DA9042DC-F426-4E1B-817D-75198AA9046D}">
      <dsp:nvSpPr>
        <dsp:cNvPr id="0" name=""/>
        <dsp:cNvSpPr/>
      </dsp:nvSpPr>
      <dsp:spPr>
        <a:xfrm>
          <a:off x="3689669" y="1407875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549DF-090B-44B5-AC7C-FD063386D0E6}">
      <dsp:nvSpPr>
        <dsp:cNvPr id="0" name=""/>
        <dsp:cNvSpPr/>
      </dsp:nvSpPr>
      <dsp:spPr>
        <a:xfrm>
          <a:off x="3858578" y="1568339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Yes</a:t>
          </a:r>
        </a:p>
      </dsp:txBody>
      <dsp:txXfrm>
        <a:off x="3886851" y="1596612"/>
        <a:ext cx="1463635" cy="908769"/>
      </dsp:txXfrm>
    </dsp:sp>
    <dsp:sp modelId="{0D01B484-C90F-429F-8999-E3C9EFEFA34A}">
      <dsp:nvSpPr>
        <dsp:cNvPr id="0" name=""/>
        <dsp:cNvSpPr/>
      </dsp:nvSpPr>
      <dsp:spPr>
        <a:xfrm>
          <a:off x="3689669" y="2815310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8B88-9A58-4E3D-873A-A39AD91579CC}">
      <dsp:nvSpPr>
        <dsp:cNvPr id="0" name=""/>
        <dsp:cNvSpPr/>
      </dsp:nvSpPr>
      <dsp:spPr>
        <a:xfrm>
          <a:off x="3858578" y="2975774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Sources and targets?</a:t>
          </a:r>
        </a:p>
      </dsp:txBody>
      <dsp:txXfrm>
        <a:off x="3886851" y="3004047"/>
        <a:ext cx="1463635" cy="908769"/>
      </dsp:txXfrm>
    </dsp:sp>
    <dsp:sp modelId="{3DB6B291-DC8F-445A-89DE-9628F774EB3E}">
      <dsp:nvSpPr>
        <dsp:cNvPr id="0" name=""/>
        <dsp:cNvSpPr/>
      </dsp:nvSpPr>
      <dsp:spPr>
        <a:xfrm>
          <a:off x="2296169" y="4222745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F7D4B-3090-40A9-BFAC-5593C9E6D5BC}">
      <dsp:nvSpPr>
        <dsp:cNvPr id="0" name=""/>
        <dsp:cNvSpPr/>
      </dsp:nvSpPr>
      <dsp:spPr>
        <a:xfrm>
          <a:off x="2465078" y="4383208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</a:t>
          </a:r>
        </a:p>
      </dsp:txBody>
      <dsp:txXfrm>
        <a:off x="2493351" y="4411481"/>
        <a:ext cx="1463635" cy="908769"/>
      </dsp:txXfrm>
    </dsp:sp>
    <dsp:sp modelId="{945AD262-4DA1-4001-AEE2-D7DF8CE40493}">
      <dsp:nvSpPr>
        <dsp:cNvPr id="0" name=""/>
        <dsp:cNvSpPr/>
      </dsp:nvSpPr>
      <dsp:spPr>
        <a:xfrm>
          <a:off x="1367169" y="5630179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51DEE-B39B-44AD-AD84-AF2B16435A04}">
      <dsp:nvSpPr>
        <dsp:cNvPr id="0" name=""/>
        <dsp:cNvSpPr/>
      </dsp:nvSpPr>
      <dsp:spPr>
        <a:xfrm>
          <a:off x="1536078" y="5790643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Spanning tree</a:t>
          </a:r>
        </a:p>
      </dsp:txBody>
      <dsp:txXfrm>
        <a:off x="1564351" y="5818916"/>
        <a:ext cx="1463635" cy="908769"/>
      </dsp:txXfrm>
    </dsp:sp>
    <dsp:sp modelId="{221F325F-7572-4E73-B86B-CE099D836F79}">
      <dsp:nvSpPr>
        <dsp:cNvPr id="0" name=""/>
        <dsp:cNvSpPr/>
      </dsp:nvSpPr>
      <dsp:spPr>
        <a:xfrm>
          <a:off x="3225169" y="5630179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56D64-798F-4AE2-BC71-920E550B2EC6}">
      <dsp:nvSpPr>
        <dsp:cNvPr id="0" name=""/>
        <dsp:cNvSpPr/>
      </dsp:nvSpPr>
      <dsp:spPr>
        <a:xfrm>
          <a:off x="3394078" y="5790643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Steiner tree</a:t>
          </a:r>
        </a:p>
      </dsp:txBody>
      <dsp:txXfrm>
        <a:off x="3422351" y="5818916"/>
        <a:ext cx="1463635" cy="908769"/>
      </dsp:txXfrm>
    </dsp:sp>
    <dsp:sp modelId="{1A6EE081-431A-4612-9C4F-AA6DC41EB789}">
      <dsp:nvSpPr>
        <dsp:cNvPr id="0" name=""/>
        <dsp:cNvSpPr/>
      </dsp:nvSpPr>
      <dsp:spPr>
        <a:xfrm>
          <a:off x="5083168" y="4222745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26954-791B-44D4-80F1-4BE0E8D85914}">
      <dsp:nvSpPr>
        <dsp:cNvPr id="0" name=""/>
        <dsp:cNvSpPr/>
      </dsp:nvSpPr>
      <dsp:spPr>
        <a:xfrm>
          <a:off x="5252077" y="4383208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Yes</a:t>
          </a:r>
        </a:p>
      </dsp:txBody>
      <dsp:txXfrm>
        <a:off x="5280350" y="4411481"/>
        <a:ext cx="1463635" cy="908769"/>
      </dsp:txXfrm>
    </dsp:sp>
    <dsp:sp modelId="{D6253633-3B98-4C55-A1DB-930DC7C45499}">
      <dsp:nvSpPr>
        <dsp:cNvPr id="0" name=""/>
        <dsp:cNvSpPr/>
      </dsp:nvSpPr>
      <dsp:spPr>
        <a:xfrm>
          <a:off x="5083168" y="5630179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A7E57-118D-492F-BADC-C016CAA81FA6}">
      <dsp:nvSpPr>
        <dsp:cNvPr id="0" name=""/>
        <dsp:cNvSpPr/>
      </dsp:nvSpPr>
      <dsp:spPr>
        <a:xfrm>
          <a:off x="5252077" y="5790643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Next slide…</a:t>
          </a:r>
        </a:p>
      </dsp:txBody>
      <dsp:txXfrm>
        <a:off x="5280350" y="5818916"/>
        <a:ext cx="1463635" cy="908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99899-6AD3-445B-B481-CFAFEDA1FAC5}">
      <dsp:nvSpPr>
        <dsp:cNvPr id="0" name=""/>
        <dsp:cNvSpPr/>
      </dsp:nvSpPr>
      <dsp:spPr>
        <a:xfrm>
          <a:off x="6776483" y="3575870"/>
          <a:ext cx="1536683" cy="36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87"/>
              </a:lnTo>
              <a:lnTo>
                <a:pt x="1536683" y="249187"/>
              </a:lnTo>
              <a:lnTo>
                <a:pt x="1536683" y="36566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76A4C-DBF8-4740-B710-2BD23C6586BA}">
      <dsp:nvSpPr>
        <dsp:cNvPr id="0" name=""/>
        <dsp:cNvSpPr/>
      </dsp:nvSpPr>
      <dsp:spPr>
        <a:xfrm>
          <a:off x="6730763" y="3575870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2A838-F243-473E-A3DD-8FB529C3CA42}">
      <dsp:nvSpPr>
        <dsp:cNvPr id="0" name=""/>
        <dsp:cNvSpPr/>
      </dsp:nvSpPr>
      <dsp:spPr>
        <a:xfrm>
          <a:off x="5239800" y="3575870"/>
          <a:ext cx="1536683" cy="365660"/>
        </a:xfrm>
        <a:custGeom>
          <a:avLst/>
          <a:gdLst/>
          <a:ahLst/>
          <a:cxnLst/>
          <a:rect l="0" t="0" r="0" b="0"/>
          <a:pathLst>
            <a:path>
              <a:moveTo>
                <a:pt x="1536683" y="0"/>
              </a:moveTo>
              <a:lnTo>
                <a:pt x="1536683" y="249187"/>
              </a:lnTo>
              <a:lnTo>
                <a:pt x="0" y="249187"/>
              </a:lnTo>
              <a:lnTo>
                <a:pt x="0" y="36566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0B97B-1545-4FAB-82BA-A121091FD336}">
      <dsp:nvSpPr>
        <dsp:cNvPr id="0" name=""/>
        <dsp:cNvSpPr/>
      </dsp:nvSpPr>
      <dsp:spPr>
        <a:xfrm>
          <a:off x="3703117" y="2411833"/>
          <a:ext cx="3073366" cy="36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87"/>
              </a:lnTo>
              <a:lnTo>
                <a:pt x="3073366" y="249187"/>
              </a:lnTo>
              <a:lnTo>
                <a:pt x="3073366" y="36566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33431-4780-4598-AE0E-0A32356D8604}">
      <dsp:nvSpPr>
        <dsp:cNvPr id="0" name=""/>
        <dsp:cNvSpPr/>
      </dsp:nvSpPr>
      <dsp:spPr>
        <a:xfrm>
          <a:off x="3657397" y="3575870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D74BB-5060-4FC2-8934-915D8A91C5F6}">
      <dsp:nvSpPr>
        <dsp:cNvPr id="0" name=""/>
        <dsp:cNvSpPr/>
      </dsp:nvSpPr>
      <dsp:spPr>
        <a:xfrm>
          <a:off x="3657397" y="2411833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5A6D4-FD56-40DA-BF14-CD9FEF8DEE2E}">
      <dsp:nvSpPr>
        <dsp:cNvPr id="0" name=""/>
        <dsp:cNvSpPr/>
      </dsp:nvSpPr>
      <dsp:spPr>
        <a:xfrm>
          <a:off x="2120714" y="3575870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49A4F-4457-4664-83AB-4A40F9E6D3F9}">
      <dsp:nvSpPr>
        <dsp:cNvPr id="0" name=""/>
        <dsp:cNvSpPr/>
      </dsp:nvSpPr>
      <dsp:spPr>
        <a:xfrm>
          <a:off x="2166434" y="2411833"/>
          <a:ext cx="1536683" cy="365660"/>
        </a:xfrm>
        <a:custGeom>
          <a:avLst/>
          <a:gdLst/>
          <a:ahLst/>
          <a:cxnLst/>
          <a:rect l="0" t="0" r="0" b="0"/>
          <a:pathLst>
            <a:path>
              <a:moveTo>
                <a:pt x="1536683" y="0"/>
              </a:moveTo>
              <a:lnTo>
                <a:pt x="1536683" y="249187"/>
              </a:lnTo>
              <a:lnTo>
                <a:pt x="0" y="249187"/>
              </a:lnTo>
              <a:lnTo>
                <a:pt x="0" y="36566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703C8-0556-4431-938C-EEE3F6E1FC11}">
      <dsp:nvSpPr>
        <dsp:cNvPr id="0" name=""/>
        <dsp:cNvSpPr/>
      </dsp:nvSpPr>
      <dsp:spPr>
        <a:xfrm>
          <a:off x="584031" y="3575870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17454-DFDA-434E-8B6F-C877E063F876}">
      <dsp:nvSpPr>
        <dsp:cNvPr id="0" name=""/>
        <dsp:cNvSpPr/>
      </dsp:nvSpPr>
      <dsp:spPr>
        <a:xfrm>
          <a:off x="629751" y="2411833"/>
          <a:ext cx="3073366" cy="365660"/>
        </a:xfrm>
        <a:custGeom>
          <a:avLst/>
          <a:gdLst/>
          <a:ahLst/>
          <a:cxnLst/>
          <a:rect l="0" t="0" r="0" b="0"/>
          <a:pathLst>
            <a:path>
              <a:moveTo>
                <a:pt x="3073366" y="0"/>
              </a:moveTo>
              <a:lnTo>
                <a:pt x="3073366" y="249187"/>
              </a:lnTo>
              <a:lnTo>
                <a:pt x="0" y="249187"/>
              </a:lnTo>
              <a:lnTo>
                <a:pt x="0" y="36566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1F6AE-AC4A-4008-9512-A27B5628639F}">
      <dsp:nvSpPr>
        <dsp:cNvPr id="0" name=""/>
        <dsp:cNvSpPr/>
      </dsp:nvSpPr>
      <dsp:spPr>
        <a:xfrm>
          <a:off x="3657397" y="1247796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57413-6D05-4EE2-92FB-50BB25C0B161}">
      <dsp:nvSpPr>
        <dsp:cNvPr id="0" name=""/>
        <dsp:cNvSpPr/>
      </dsp:nvSpPr>
      <dsp:spPr>
        <a:xfrm>
          <a:off x="3074474" y="449419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A501D-9E6B-4EC0-BEE9-F56098B5EB3B}">
      <dsp:nvSpPr>
        <dsp:cNvPr id="0" name=""/>
        <dsp:cNvSpPr/>
      </dsp:nvSpPr>
      <dsp:spPr>
        <a:xfrm>
          <a:off x="3214173" y="582132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Have sources and targets</a:t>
          </a:r>
        </a:p>
      </dsp:txBody>
      <dsp:txXfrm>
        <a:off x="3237557" y="605516"/>
        <a:ext cx="1210518" cy="751608"/>
      </dsp:txXfrm>
    </dsp:sp>
    <dsp:sp modelId="{85E3B908-DCDF-401D-AB6D-2DE061771FF0}">
      <dsp:nvSpPr>
        <dsp:cNvPr id="0" name=""/>
        <dsp:cNvSpPr/>
      </dsp:nvSpPr>
      <dsp:spPr>
        <a:xfrm>
          <a:off x="3074474" y="1613456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5A6CF-B7E0-4F5F-876C-2E06F0C44FDA}">
      <dsp:nvSpPr>
        <dsp:cNvPr id="0" name=""/>
        <dsp:cNvSpPr/>
      </dsp:nvSpPr>
      <dsp:spPr>
        <a:xfrm>
          <a:off x="3214173" y="1746170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What path properties are important?</a:t>
          </a:r>
        </a:p>
      </dsp:txBody>
      <dsp:txXfrm>
        <a:off x="3237557" y="1769554"/>
        <a:ext cx="1210518" cy="751608"/>
      </dsp:txXfrm>
    </dsp:sp>
    <dsp:sp modelId="{73FA6CF1-0A19-437E-96D5-4C011802453B}">
      <dsp:nvSpPr>
        <dsp:cNvPr id="0" name=""/>
        <dsp:cNvSpPr/>
      </dsp:nvSpPr>
      <dsp:spPr>
        <a:xfrm>
          <a:off x="1108" y="2777494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97AA9-39C1-4434-9547-76D935A6EDA6}">
      <dsp:nvSpPr>
        <dsp:cNvPr id="0" name=""/>
        <dsp:cNvSpPr/>
      </dsp:nvSpPr>
      <dsp:spPr>
        <a:xfrm>
          <a:off x="140807" y="2910207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Total path length or score</a:t>
          </a:r>
        </a:p>
      </dsp:txBody>
      <dsp:txXfrm>
        <a:off x="164191" y="2933591"/>
        <a:ext cx="1210518" cy="751608"/>
      </dsp:txXfrm>
    </dsp:sp>
    <dsp:sp modelId="{9389E4A4-4B26-4A75-9D17-3733CA92453B}">
      <dsp:nvSpPr>
        <dsp:cNvPr id="0" name=""/>
        <dsp:cNvSpPr/>
      </dsp:nvSpPr>
      <dsp:spPr>
        <a:xfrm>
          <a:off x="1108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5191B-3356-4A91-8EC4-2FE3BA536D47}">
      <dsp:nvSpPr>
        <dsp:cNvPr id="0" name=""/>
        <dsp:cNvSpPr/>
      </dsp:nvSpPr>
      <dsp:spPr>
        <a:xfrm>
          <a:off x="140807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Shortest paths</a:t>
          </a:r>
        </a:p>
      </dsp:txBody>
      <dsp:txXfrm>
        <a:off x="164191" y="4097628"/>
        <a:ext cx="1210518" cy="751608"/>
      </dsp:txXfrm>
    </dsp:sp>
    <dsp:sp modelId="{932EECDD-0967-49C1-BE99-1867D19EC2F4}">
      <dsp:nvSpPr>
        <dsp:cNvPr id="0" name=""/>
        <dsp:cNvSpPr/>
      </dsp:nvSpPr>
      <dsp:spPr>
        <a:xfrm>
          <a:off x="1537791" y="2777494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E8E7B-04CA-4BCE-8C91-DF8CEB4E2399}">
      <dsp:nvSpPr>
        <dsp:cNvPr id="0" name=""/>
        <dsp:cNvSpPr/>
      </dsp:nvSpPr>
      <dsp:spPr>
        <a:xfrm>
          <a:off x="1677490" y="2910207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Total source-target connectivity</a:t>
          </a:r>
        </a:p>
      </dsp:txBody>
      <dsp:txXfrm>
        <a:off x="1700874" y="2933591"/>
        <a:ext cx="1210518" cy="751608"/>
      </dsp:txXfrm>
    </dsp:sp>
    <dsp:sp modelId="{A94706EC-52B7-4134-8AD3-42D1B47C58AF}">
      <dsp:nvSpPr>
        <dsp:cNvPr id="0" name=""/>
        <dsp:cNvSpPr/>
      </dsp:nvSpPr>
      <dsp:spPr>
        <a:xfrm>
          <a:off x="1537791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7E4F9-5142-44FE-97AA-9A39B69F0729}">
      <dsp:nvSpPr>
        <dsp:cNvPr id="0" name=""/>
        <dsp:cNvSpPr/>
      </dsp:nvSpPr>
      <dsp:spPr>
        <a:xfrm>
          <a:off x="1677490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Network flow</a:t>
          </a:r>
        </a:p>
      </dsp:txBody>
      <dsp:txXfrm>
        <a:off x="1700874" y="4097628"/>
        <a:ext cx="1210518" cy="751608"/>
      </dsp:txXfrm>
    </dsp:sp>
    <dsp:sp modelId="{2948A4A7-C204-44BA-A88C-63CB3742EA8C}">
      <dsp:nvSpPr>
        <dsp:cNvPr id="0" name=""/>
        <dsp:cNvSpPr/>
      </dsp:nvSpPr>
      <dsp:spPr>
        <a:xfrm>
          <a:off x="3074474" y="2777494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2EE6E-5957-417E-96CE-ED4C7DD5986E}">
      <dsp:nvSpPr>
        <dsp:cNvPr id="0" name=""/>
        <dsp:cNvSpPr/>
      </dsp:nvSpPr>
      <dsp:spPr>
        <a:xfrm>
          <a:off x="3214173" y="2910207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Connectivity in minimum cost network</a:t>
          </a:r>
        </a:p>
      </dsp:txBody>
      <dsp:txXfrm>
        <a:off x="3237557" y="2933591"/>
        <a:ext cx="1210518" cy="751608"/>
      </dsp:txXfrm>
    </dsp:sp>
    <dsp:sp modelId="{1A707B21-AB9C-46FF-9C3C-26FE14C6360A}">
      <dsp:nvSpPr>
        <dsp:cNvPr id="0" name=""/>
        <dsp:cNvSpPr/>
      </dsp:nvSpPr>
      <dsp:spPr>
        <a:xfrm>
          <a:off x="3074474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17ACA-9C28-4CEA-9D29-5622E7AA7ED6}">
      <dsp:nvSpPr>
        <dsp:cNvPr id="0" name=""/>
        <dsp:cNvSpPr/>
      </dsp:nvSpPr>
      <dsp:spPr>
        <a:xfrm>
          <a:off x="3214173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Steiner tree</a:t>
          </a:r>
        </a:p>
      </dsp:txBody>
      <dsp:txXfrm>
        <a:off x="3237557" y="4097628"/>
        <a:ext cx="1210518" cy="751608"/>
      </dsp:txXfrm>
    </dsp:sp>
    <dsp:sp modelId="{990EBD1F-CAE6-473B-A2C2-A7BAE857C235}">
      <dsp:nvSpPr>
        <dsp:cNvPr id="0" name=""/>
        <dsp:cNvSpPr/>
      </dsp:nvSpPr>
      <dsp:spPr>
        <a:xfrm>
          <a:off x="6147840" y="2777494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F797C-C2D9-4B91-AE09-D443C65EE6FC}">
      <dsp:nvSpPr>
        <dsp:cNvPr id="0" name=""/>
        <dsp:cNvSpPr/>
      </dsp:nvSpPr>
      <dsp:spPr>
        <a:xfrm>
          <a:off x="6287539" y="2910207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 properties</a:t>
          </a:r>
        </a:p>
      </dsp:txBody>
      <dsp:txXfrm>
        <a:off x="6310923" y="2933591"/>
        <a:ext cx="1210518" cy="751608"/>
      </dsp:txXfrm>
    </dsp:sp>
    <dsp:sp modelId="{BED361FE-90F9-400F-BE27-78D1EC6E3346}">
      <dsp:nvSpPr>
        <dsp:cNvPr id="0" name=""/>
        <dsp:cNvSpPr/>
      </dsp:nvSpPr>
      <dsp:spPr>
        <a:xfrm>
          <a:off x="4611157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F1A77-2EC9-47EB-9ED7-248E93D69617}">
      <dsp:nvSpPr>
        <dsp:cNvPr id="0" name=""/>
        <dsp:cNvSpPr/>
      </dsp:nvSpPr>
      <dsp:spPr>
        <a:xfrm>
          <a:off x="4750856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Integer program</a:t>
          </a:r>
        </a:p>
      </dsp:txBody>
      <dsp:txXfrm>
        <a:off x="4774240" y="4097628"/>
        <a:ext cx="1210518" cy="751608"/>
      </dsp:txXfrm>
    </dsp:sp>
    <dsp:sp modelId="{880D1A74-A0BF-4A5D-A5D1-7D29C5B8E96D}">
      <dsp:nvSpPr>
        <dsp:cNvPr id="0" name=""/>
        <dsp:cNvSpPr/>
      </dsp:nvSpPr>
      <dsp:spPr>
        <a:xfrm>
          <a:off x="6147840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FB72F-2FFC-4D5A-B788-A7DB3AF0ECEF}">
      <dsp:nvSpPr>
        <dsp:cNvPr id="0" name=""/>
        <dsp:cNvSpPr/>
      </dsp:nvSpPr>
      <dsp:spPr>
        <a:xfrm>
          <a:off x="6287539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Symbolic solver</a:t>
          </a:r>
        </a:p>
      </dsp:txBody>
      <dsp:txXfrm>
        <a:off x="6310923" y="4097628"/>
        <a:ext cx="1210518" cy="751608"/>
      </dsp:txXfrm>
    </dsp:sp>
    <dsp:sp modelId="{A6D6DA1C-5B13-43A6-9A4F-399217D92FE8}">
      <dsp:nvSpPr>
        <dsp:cNvPr id="0" name=""/>
        <dsp:cNvSpPr/>
      </dsp:nvSpPr>
      <dsp:spPr>
        <a:xfrm>
          <a:off x="7684523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1188A-C620-4366-9227-15C600CA4B75}">
      <dsp:nvSpPr>
        <dsp:cNvPr id="0" name=""/>
        <dsp:cNvSpPr/>
      </dsp:nvSpPr>
      <dsp:spPr>
        <a:xfrm>
          <a:off x="7824222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Graphical model</a:t>
          </a:r>
        </a:p>
      </dsp:txBody>
      <dsp:txXfrm>
        <a:off x="7847606" y="4097628"/>
        <a:ext cx="1210518" cy="75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6C4394-3E58-034F-9E8D-BF7AFFC11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fld id="{B1AEA332-590E-4C49-A829-6B5C02EAC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937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66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58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31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645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2525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20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900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695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396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11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6376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038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071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513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0088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918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525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313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216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5737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10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556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479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1066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12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54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239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87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78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13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8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EF8E10-0DEE-7D4A-8CBD-121E0A001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46301D-F436-C94B-B93D-DAC4A8FA7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3A082-E7CD-1A4D-8655-C3EF71EFB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764C26-2886-4D4B-B397-A363CFEF9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F62E12-7BEC-BD4F-B0FD-E0BF04157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1EC318-B404-AF48-BB60-5520882A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3E0963-F49C-F44B-BD35-DDF5834E6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60DA1C-F783-FF46-8173-BCB22D94A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72799F-04F9-0843-9DC9-F9C407D31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21428-8D16-A84F-8958-88587703A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19CDC4-A34E-CC47-8239-C2E56D0A2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0468DC-21C8-FF48-B458-EA6569D7B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hyperlink" Target="http://www.nature.com/ng/journal/v41/n3/full/ng.337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ubi.uni-graz.at/projects/lipids.htm" TargetMode="External"/><Relationship Id="rId5" Type="http://schemas.openxmlformats.org/officeDocument/2006/relationships/hyperlink" Target="http://appling.cm.utexas.edu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g/journal/v41/n3/full/ng.337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g/journal/v41/n3/full/ng.337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sualcapitalist.com/u-s-interstate-highways-transit-map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odaklab.org/iRefWeb/interaction/show/114803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inear_programming" TargetMode="External"/><Relationship Id="rId3" Type="http://schemas.openxmlformats.org/officeDocument/2006/relationships/hyperlink" Target="http://www.sce.carleton.ca/faculty/chinneck/po.html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e.carleton.ca/faculty/chinneck/po/Chapter10.pdf" TargetMode="External"/><Relationship Id="rId5" Type="http://schemas.openxmlformats.org/officeDocument/2006/relationships/hyperlink" Target="http://www.sce.carleton.ca/faculty/chinneck/po/Chapter3.pdf" TargetMode="External"/><Relationship Id="rId4" Type="http://schemas.openxmlformats.org/officeDocument/2006/relationships/hyperlink" Target="http://www.sce.carleton.ca/faculty/chinneck/po/Chapter2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articles/npjsba20162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ture.com/articles/npjsba20162.pdf" TargetMode="Externa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articles/npjsba20162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1/176230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erome.azurewebsites.net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ihop-net.org/UniPub/iHOP/" TargetMode="External"/><Relationship Id="rId4" Type="http://schemas.openxmlformats.org/officeDocument/2006/relationships/hyperlink" Target="http://www.chilibot.net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bioinformatics.oxfordjournals.org/content/23/13/i359.long" TargetMode="External"/><Relationship Id="rId3" Type="http://schemas.openxmlformats.org/officeDocument/2006/relationships/hyperlink" Target="http://link.springer.com/chapter/10.1007/978-3-540-73060-6_8" TargetMode="External"/><Relationship Id="rId7" Type="http://schemas.openxmlformats.org/officeDocument/2006/relationships/hyperlink" Target="http://online.liebertpub.com/doi/abs/10.1089/cmb.2010.0265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b.embopress.org/content/4/1/162" TargetMode="External"/><Relationship Id="rId5" Type="http://schemas.openxmlformats.org/officeDocument/2006/relationships/hyperlink" Target="http://bioinformatics.oxfordjournals.org/content/22/14/e489.abstract" TargetMode="External"/><Relationship Id="rId4" Type="http://schemas.openxmlformats.org/officeDocument/2006/relationships/hyperlink" Target="http://bioinformatics.oxfordjournals.org/content/28/12/i49.full" TargetMode="External"/><Relationship Id="rId9" Type="http://schemas.openxmlformats.org/officeDocument/2006/relationships/hyperlink" Target="http://msb.embopress.org/content/10/11/759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articles/npjsba20162" TargetMode="External"/><Relationship Id="rId3" Type="http://schemas.openxmlformats.org/officeDocument/2006/relationships/hyperlink" Target="http://nar.oxfordjournals.org/content/39/4/e22.full" TargetMode="External"/><Relationship Id="rId7" Type="http://schemas.openxmlformats.org/officeDocument/2006/relationships/hyperlink" Target="http://dx.doi.org/10.1371/journal.pcbi.1004879" TargetMode="External"/><Relationship Id="rId2" Type="http://schemas.openxmlformats.org/officeDocument/2006/relationships/hyperlink" Target="http://online.liebertpub.com/doi/abs/10.1089/10665270414103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as.org/content/108/2/882.long" TargetMode="External"/><Relationship Id="rId5" Type="http://schemas.openxmlformats.org/officeDocument/2006/relationships/hyperlink" Target="http://journals.plos.org/ploscompbiol/article?id=10.1371/journal.pcbi.1002887" TargetMode="External"/><Relationship Id="rId4" Type="http://schemas.openxmlformats.org/officeDocument/2006/relationships/hyperlink" Target="http://www.genome.org/cgi/doi/10.1101/gr.138628.112" TargetMode="External"/><Relationship Id="rId9" Type="http://schemas.openxmlformats.org/officeDocument/2006/relationships/hyperlink" Target="http://msb.embopress.org/content/5/1/248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1/209676" TargetMode="External"/><Relationship Id="rId3" Type="http://schemas.openxmlformats.org/officeDocument/2006/relationships/hyperlink" Target="http://www.worldscientific.com/doi/abs/10.1142/9789814583220_0005" TargetMode="External"/><Relationship Id="rId7" Type="http://schemas.openxmlformats.org/officeDocument/2006/relationships/hyperlink" Target="https://doi.org/10.1101/256693" TargetMode="External"/><Relationship Id="rId2" Type="http://schemas.openxmlformats.org/officeDocument/2006/relationships/hyperlink" Target="http://pubs.rsc.org/en/Content/ArticleLanding/2012/IB/c2ib20072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urnal.frontiersin.org/article/10.3389/fmicb.2015.00730/full" TargetMode="External"/><Relationship Id="rId5" Type="http://schemas.openxmlformats.org/officeDocument/2006/relationships/hyperlink" Target="http://journals.plos.org/ploscompbiol/article?id=10.1371/journal.pcbi.1003323" TargetMode="External"/><Relationship Id="rId4" Type="http://schemas.openxmlformats.org/officeDocument/2006/relationships/hyperlink" Target="http://journals.plos.org/ploscompbiol/article?id=10.1371/journal.pcbi.1003943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ome.jp/kegg-bin/show_pathway?hsa0401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9443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Identifying Signaling Pathways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01119"/>
            <a:ext cx="6858000" cy="1655762"/>
          </a:xfrm>
        </p:spPr>
        <p:txBody>
          <a:bodyPr>
            <a:noAutofit/>
          </a:bodyPr>
          <a:lstStyle/>
          <a:p>
            <a:r>
              <a:rPr lang="en-US" dirty="0"/>
              <a:t>BMI/CS 776</a:t>
            </a:r>
          </a:p>
          <a:p>
            <a:r>
              <a:rPr lang="en-US" dirty="0"/>
              <a:t>www.biostat.wisc.edu/bmi776/ </a:t>
            </a:r>
          </a:p>
          <a:p>
            <a:r>
              <a:rPr lang="en-US" dirty="0"/>
              <a:t>Spring 2020</a:t>
            </a:r>
          </a:p>
          <a:p>
            <a:r>
              <a:rPr lang="en-US" dirty="0" err="1"/>
              <a:t>Daifeng</a:t>
            </a:r>
            <a:r>
              <a:rPr lang="en-US" dirty="0"/>
              <a:t> Wang</a:t>
            </a:r>
          </a:p>
          <a:p>
            <a:r>
              <a:rPr lang="en-US" dirty="0" err="1"/>
              <a:t>daifeng.wang@wisc.edu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6534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These slides, excluding third-party material, are licensed under </a:t>
            </a:r>
            <a:r>
              <a:rPr lang="en-US" sz="1100" dirty="0">
                <a:hlinkClick r:id="rId2"/>
              </a:rPr>
              <a:t>CC BY-NC 4.0</a:t>
            </a:r>
            <a:r>
              <a:rPr lang="en-US" sz="1100" dirty="0"/>
              <a:t> by Anthony Gitter, Mark Craven, Colin Dewey and </a:t>
            </a:r>
            <a:r>
              <a:rPr lang="en-US" sz="1100" dirty="0" err="1"/>
              <a:t>Daifeng</a:t>
            </a:r>
            <a:r>
              <a:rPr lang="en-US" sz="1100" dirty="0"/>
              <a:t> Wang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3CA42-CD42-B24D-926F-0BEF7ABC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8E10-0DEE-7D4A-8CBD-121E0A0013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Protein-protein interactions (PPI)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Metabolic</a:t>
            </a:r>
          </a:p>
          <a:p>
            <a:r>
              <a:rPr lang="en-US" dirty="0"/>
              <a:t>Protein-DNA (transcription factor-gene)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Genes and proteins are different node types</a:t>
            </a:r>
          </a:p>
          <a:p>
            <a:pPr lvl="1"/>
            <a:endParaRPr lang="en-US" dirty="0"/>
          </a:p>
        </p:txBody>
      </p:sp>
      <p:grpSp>
        <p:nvGrpSpPr>
          <p:cNvPr id="4" name="Group 108"/>
          <p:cNvGrpSpPr/>
          <p:nvPr/>
        </p:nvGrpSpPr>
        <p:grpSpPr>
          <a:xfrm>
            <a:off x="2956560" y="2152332"/>
            <a:ext cx="1827784" cy="1305560"/>
            <a:chOff x="1447800" y="4953000"/>
            <a:chExt cx="2667000" cy="1905000"/>
          </a:xfrm>
        </p:grpSpPr>
        <p:pic>
          <p:nvPicPr>
            <p:cNvPr id="5" name="Picture 2" descr="C:\Users\agitter\Documents\Research misc\Thesis\slides\img\mtd2-cm_3.jpg"/>
            <p:cNvPicPr>
              <a:picLocks noChangeAspect="1" noChangeArrowheads="1"/>
            </p:cNvPicPr>
            <p:nvPr/>
          </p:nvPicPr>
          <p:blipFill>
            <a:blip r:embed="rId3" cstate="print"/>
            <a:srcRect r="8546" b="5052"/>
            <a:stretch>
              <a:fillRect/>
            </a:stretch>
          </p:blipFill>
          <p:spPr bwMode="auto">
            <a:xfrm>
              <a:off x="1447800" y="5425911"/>
              <a:ext cx="1143000" cy="1432089"/>
            </a:xfrm>
            <a:prstGeom prst="rect">
              <a:avLst/>
            </a:prstGeom>
            <a:noFill/>
          </p:spPr>
        </p:pic>
        <p:pic>
          <p:nvPicPr>
            <p:cNvPr id="6" name="Picture 4" descr="C:\Users\agitter\Documents\Research misc\Thesis\slides\img\protein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4250" y="4953000"/>
              <a:ext cx="1860550" cy="186055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353938" y="295903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Appling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3600" y="2959034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Graz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7910" y="5379676"/>
            <a:ext cx="18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Yeger-Lotem2009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679440" y="2373395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err="1"/>
              <a:t>Prot</a:t>
            </a:r>
            <a:r>
              <a:rPr lang="en-US" dirty="0"/>
              <a:t> A</a:t>
            </a:r>
          </a:p>
        </p:txBody>
      </p:sp>
      <p:sp>
        <p:nvSpPr>
          <p:cNvPr id="12" name="Oval 11"/>
          <p:cNvSpPr/>
          <p:nvPr/>
        </p:nvSpPr>
        <p:spPr>
          <a:xfrm>
            <a:off x="7142480" y="2373395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err="1"/>
              <a:t>Prot</a:t>
            </a:r>
            <a:r>
              <a:rPr lang="en-US" dirty="0"/>
              <a:t> B</a:t>
            </a:r>
          </a:p>
        </p:txBody>
      </p:sp>
      <p:sp>
        <p:nvSpPr>
          <p:cNvPr id="13" name="Oval 12"/>
          <p:cNvSpPr/>
          <p:nvPr/>
        </p:nvSpPr>
        <p:spPr>
          <a:xfrm>
            <a:off x="5679440" y="490569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8642" y="4917439"/>
            <a:ext cx="997448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Gene</a:t>
            </a:r>
          </a:p>
        </p:txBody>
      </p:sp>
      <p:cxnSp>
        <p:nvCxnSpPr>
          <p:cNvPr id="16" name="Straight Arrow Connector 15"/>
          <p:cNvCxnSpPr>
            <a:stCxn id="11" idx="6"/>
            <a:endCxn id="12" idx="2"/>
          </p:cNvCxnSpPr>
          <p:nvPr/>
        </p:nvCxnSpPr>
        <p:spPr>
          <a:xfrm>
            <a:off x="6471920" y="2769635"/>
            <a:ext cx="670560" cy="0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13" idx="6"/>
            <a:endCxn id="14" idx="1"/>
          </p:cNvCxnSpPr>
          <p:nvPr/>
        </p:nvCxnSpPr>
        <p:spPr>
          <a:xfrm flipV="1">
            <a:off x="6471920" y="5293359"/>
            <a:ext cx="696722" cy="85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10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6487" y="4917439"/>
            <a:ext cx="1815697" cy="7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0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Hairball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Networks are highly connected</a:t>
            </a:r>
          </a:p>
          <a:p>
            <a:r>
              <a:rPr lang="en-US" dirty="0"/>
              <a:t>Can’t use naïve strategy to connect screen hits and differentially expressed genes</a:t>
            </a:r>
          </a:p>
        </p:txBody>
      </p:sp>
      <p:pic>
        <p:nvPicPr>
          <p:cNvPr id="3074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-3636" r="55948" b="50519"/>
          <a:stretch/>
        </p:blipFill>
        <p:spPr bwMode="auto">
          <a:xfrm>
            <a:off x="2804160" y="3373120"/>
            <a:ext cx="3627120" cy="329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1418" y="6063734"/>
            <a:ext cx="18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Yeger-Lotem2009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9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b="2862"/>
          <a:stretch/>
        </p:blipFill>
        <p:spPr bwMode="auto">
          <a:xfrm>
            <a:off x="1635557" y="1346292"/>
            <a:ext cx="5872886" cy="55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533"/>
            <a:ext cx="7886700" cy="1325563"/>
          </a:xfrm>
        </p:spPr>
        <p:txBody>
          <a:bodyPr/>
          <a:lstStyle/>
          <a:p>
            <a:r>
              <a:rPr lang="en-US" dirty="0"/>
              <a:t>Identify connections within an interaction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6108" y="6459755"/>
            <a:ext cx="18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Yeger-Lotem2009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56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891540" y="114300"/>
            <a:ext cx="7360920" cy="880110"/>
          </a:xfrm>
          <a:ln/>
        </p:spPr>
        <p:txBody>
          <a:bodyPr/>
          <a:lstStyle/>
          <a:p>
            <a:r>
              <a:rPr lang="en-US"/>
              <a:t>Network problems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1540" y="1051560"/>
            <a:ext cx="7360920" cy="5737860"/>
          </a:xfrm>
          <a:ln/>
        </p:spPr>
        <p:txBody>
          <a:bodyPr>
            <a:normAutofit/>
          </a:bodyPr>
          <a:lstStyle/>
          <a:p>
            <a:pPr marL="628650"/>
            <a:r>
              <a:rPr lang="en-US" sz="2610" dirty="0"/>
              <a:t>Network inference</a:t>
            </a:r>
          </a:p>
          <a:p>
            <a:pPr marL="937260" lvl="1"/>
            <a:r>
              <a:rPr lang="en-US" sz="2610" dirty="0"/>
              <a:t>Infer network structure</a:t>
            </a:r>
          </a:p>
          <a:p>
            <a:pPr marL="628650"/>
            <a:r>
              <a:rPr lang="en-US" sz="2610" dirty="0"/>
              <a:t>Motif finding</a:t>
            </a:r>
          </a:p>
          <a:p>
            <a:pPr marL="937260" lvl="1"/>
            <a:r>
              <a:rPr lang="en-US" sz="2610" dirty="0"/>
              <a:t>Identify common </a:t>
            </a:r>
            <a:r>
              <a:rPr lang="en-US" sz="2610" dirty="0" err="1"/>
              <a:t>subgraph</a:t>
            </a:r>
            <a:r>
              <a:rPr lang="en-US" sz="2610" dirty="0"/>
              <a:t> topologies</a:t>
            </a:r>
          </a:p>
          <a:p>
            <a:pPr marL="628650"/>
            <a:r>
              <a:rPr lang="en-US" sz="2610" dirty="0"/>
              <a:t>Pathway or module detection</a:t>
            </a:r>
          </a:p>
          <a:p>
            <a:pPr marL="937260" lvl="1"/>
            <a:r>
              <a:rPr lang="en-US" sz="2610" dirty="0"/>
              <a:t>Identify subgraphs of genes that perform the same function or active in same condition</a:t>
            </a:r>
          </a:p>
          <a:p>
            <a:pPr marL="628650"/>
            <a:r>
              <a:rPr lang="en-US" sz="2610" dirty="0"/>
              <a:t>Network comparison, alignment, querying</a:t>
            </a:r>
          </a:p>
          <a:p>
            <a:pPr marL="628650"/>
            <a:r>
              <a:rPr lang="en-US" sz="2610" dirty="0"/>
              <a:t>Conserved modules</a:t>
            </a:r>
          </a:p>
          <a:p>
            <a:pPr marL="937260" lvl="1"/>
            <a:r>
              <a:rPr lang="en-US" sz="2610" dirty="0"/>
              <a:t>Identify modules that are shared in networks of multiple species/conditions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52A23-3AA8-244F-9678-B75BAD82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6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377" y="25003"/>
            <a:ext cx="7772400" cy="1143000"/>
          </a:xfrm>
          <a:ln/>
        </p:spPr>
        <p:txBody>
          <a:bodyPr/>
          <a:lstStyle/>
          <a:p>
            <a:r>
              <a:rPr lang="en-US" dirty="0"/>
              <a:t>Network motifs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1540" y="1028700"/>
            <a:ext cx="7360920" cy="3383280"/>
          </a:xfrm>
          <a:ln/>
        </p:spPr>
        <p:txBody>
          <a:bodyPr/>
          <a:lstStyle/>
          <a:p>
            <a:pPr marL="628650"/>
            <a:r>
              <a:rPr lang="en-US" sz="2520" dirty="0"/>
              <a:t>Problem: Find subgraph topologies that are statistically more frequent than expected</a:t>
            </a:r>
          </a:p>
          <a:p>
            <a:pPr marL="628650"/>
            <a:r>
              <a:rPr lang="en-US" sz="2520" dirty="0"/>
              <a:t>Brute force approach</a:t>
            </a:r>
          </a:p>
          <a:p>
            <a:pPr marL="937260" lvl="1"/>
            <a:r>
              <a:rPr lang="en-US" sz="2520" dirty="0"/>
              <a:t>Count all topologies of subgraphs of size m</a:t>
            </a:r>
          </a:p>
          <a:p>
            <a:pPr marL="937260" lvl="1"/>
            <a:r>
              <a:rPr lang="en-US" sz="2520" dirty="0"/>
              <a:t>Randomize graph (retain degree distribution) and count again</a:t>
            </a:r>
          </a:p>
          <a:p>
            <a:pPr marL="937260" lvl="1"/>
            <a:r>
              <a:rPr lang="en-US" sz="2520" dirty="0"/>
              <a:t>Output topologies that are over/under represented</a:t>
            </a:r>
          </a:p>
        </p:txBody>
      </p:sp>
      <p:sp>
        <p:nvSpPr>
          <p:cNvPr id="44035" name="Oval 3"/>
          <p:cNvSpPr>
            <a:spLocks/>
          </p:cNvSpPr>
          <p:nvPr/>
        </p:nvSpPr>
        <p:spPr bwMode="auto">
          <a:xfrm>
            <a:off x="316654" y="5234940"/>
            <a:ext cx="377190" cy="35433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36" name="Oval 4"/>
          <p:cNvSpPr>
            <a:spLocks/>
          </p:cNvSpPr>
          <p:nvPr/>
        </p:nvSpPr>
        <p:spPr bwMode="auto">
          <a:xfrm>
            <a:off x="1299634" y="5852160"/>
            <a:ext cx="377190" cy="35433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37" name="Oval 5"/>
          <p:cNvSpPr>
            <a:spLocks/>
          </p:cNvSpPr>
          <p:nvPr/>
        </p:nvSpPr>
        <p:spPr bwMode="auto">
          <a:xfrm>
            <a:off x="1299634" y="4560570"/>
            <a:ext cx="377190" cy="35433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rot="10800000" flipH="1">
            <a:off x="659554" y="4853465"/>
            <a:ext cx="648653" cy="43005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>
            <a:off x="1461083" y="4933474"/>
            <a:ext cx="20003" cy="90868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rot="10800000">
            <a:off x="632408" y="5563553"/>
            <a:ext cx="668655" cy="39862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1676824" y="4629150"/>
            <a:ext cx="3863340" cy="107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50" i="1" dirty="0">
                <a:ea typeface="ＭＳ Ｐゴシック" charset="0"/>
                <a:cs typeface="Gill Sans" charset="0"/>
              </a:rPr>
              <a:t>Feed-forward loop</a:t>
            </a:r>
            <a:r>
              <a:rPr lang="en-US" sz="2250" dirty="0">
                <a:ea typeface="ＭＳ Ｐゴシック" charset="0"/>
                <a:cs typeface="Gill Sans" charset="0"/>
              </a:rPr>
              <a:t>: over-represented in regulatory networks</a:t>
            </a:r>
          </a:p>
        </p:txBody>
      </p:sp>
      <p:sp>
        <p:nvSpPr>
          <p:cNvPr id="44042" name="Oval 10"/>
          <p:cNvSpPr>
            <a:spLocks/>
          </p:cNvSpPr>
          <p:nvPr/>
        </p:nvSpPr>
        <p:spPr bwMode="auto">
          <a:xfrm>
            <a:off x="6911764" y="4572000"/>
            <a:ext cx="377190" cy="35433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43" name="Oval 11"/>
          <p:cNvSpPr>
            <a:spLocks/>
          </p:cNvSpPr>
          <p:nvPr/>
        </p:nvSpPr>
        <p:spPr bwMode="auto">
          <a:xfrm>
            <a:off x="8009044" y="5863590"/>
            <a:ext cx="377190" cy="35433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44" name="Oval 12"/>
          <p:cNvSpPr>
            <a:spLocks/>
          </p:cNvSpPr>
          <p:nvPr/>
        </p:nvSpPr>
        <p:spPr bwMode="auto">
          <a:xfrm>
            <a:off x="8009044" y="4572000"/>
            <a:ext cx="377190" cy="35433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45" name="Oval 13"/>
          <p:cNvSpPr>
            <a:spLocks/>
          </p:cNvSpPr>
          <p:nvPr/>
        </p:nvSpPr>
        <p:spPr bwMode="auto">
          <a:xfrm>
            <a:off x="6911764" y="5863590"/>
            <a:ext cx="377190" cy="35433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rot="10800000">
            <a:off x="7297527" y="4739164"/>
            <a:ext cx="715804" cy="142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rot="10800000">
            <a:off x="8193353" y="4962049"/>
            <a:ext cx="20003" cy="87868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7284668" y="6050757"/>
            <a:ext cx="688658" cy="2000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7074642" y="4942047"/>
            <a:ext cx="10002" cy="89868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44050" name="Rectangle 18"/>
          <p:cNvSpPr>
            <a:spLocks/>
          </p:cNvSpPr>
          <p:nvPr/>
        </p:nvSpPr>
        <p:spPr bwMode="auto">
          <a:xfrm>
            <a:off x="4511464" y="5837382"/>
            <a:ext cx="221214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50" dirty="0">
                <a:ea typeface="ＭＳ Ｐゴシック" charset="0"/>
                <a:cs typeface="Gill Sans" charset="0"/>
              </a:rPr>
              <a:t>not very common</a:t>
            </a: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>
            <a:off x="5737332" y="5342097"/>
            <a:ext cx="1128713" cy="4286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4EA01-94EA-4141-8097-9935FA8A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2777" y="6400800"/>
            <a:ext cx="1905000" cy="457200"/>
          </a:xfrm>
        </p:spPr>
        <p:txBody>
          <a:bodyPr/>
          <a:lstStyle/>
          <a:p>
            <a:fld id="{95764C26-2886-4D4B-B397-A363CFEF9E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2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E855-3971-2947-BC4A-2720207F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8077200" cy="1143000"/>
          </a:xfrm>
        </p:spPr>
        <p:txBody>
          <a:bodyPr/>
          <a:lstStyle/>
          <a:p>
            <a:r>
              <a:rPr lang="en-US" dirty="0"/>
              <a:t>Gene regulatory network motifs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E7D2-3938-5441-B773-652C7E99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ACB5A-E678-C74B-8A9B-9999884A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F71D5A2-7B1A-1D43-A958-124552CF1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515642"/>
            <a:ext cx="7620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AP Boyle </a:t>
            </a:r>
            <a:r>
              <a:rPr lang="en-GB" altLang="zh-CN" i="1" dirty="0">
                <a:ea typeface="宋体" panose="02010600030101010101" pitchFamily="2" charset="-122"/>
              </a:rPr>
              <a:t>et al. </a:t>
            </a:r>
            <a:r>
              <a:rPr lang="en-GB" altLang="en-US" i="1" dirty="0"/>
              <a:t>Nature</a:t>
            </a:r>
            <a:r>
              <a:rPr lang="en-GB" altLang="zh-CN" i="1" dirty="0">
                <a:ea typeface="宋体" panose="02010600030101010101" pitchFamily="2" charset="-122"/>
              </a:rPr>
              <a:t> </a:t>
            </a:r>
            <a:r>
              <a:rPr lang="en-GB" altLang="zh-CN" b="1" dirty="0">
                <a:ea typeface="宋体" panose="02010600030101010101" pitchFamily="2" charset="-122"/>
              </a:rPr>
              <a:t>512</a:t>
            </a:r>
            <a:r>
              <a:rPr lang="en-GB" altLang="zh-CN" dirty="0">
                <a:ea typeface="宋体" panose="02010600030101010101" pitchFamily="2" charset="-122"/>
              </a:rPr>
              <a:t> </a:t>
            </a:r>
            <a:r>
              <a:rPr lang="en-GB" altLang="en-US" dirty="0"/>
              <a:t>, </a:t>
            </a:r>
            <a:r>
              <a:rPr lang="en-GB" altLang="zh-CN" dirty="0">
                <a:ea typeface="宋体" panose="02010600030101010101" pitchFamily="2" charset="-122"/>
              </a:rPr>
              <a:t>453</a:t>
            </a:r>
            <a:r>
              <a:rPr lang="en-GB" altLang="en-US" dirty="0"/>
              <a:t>-</a:t>
            </a:r>
            <a:r>
              <a:rPr lang="en-GB" altLang="zh-CN" dirty="0">
                <a:ea typeface="宋体" panose="02010600030101010101" pitchFamily="2" charset="-122"/>
              </a:rPr>
              <a:t>456</a:t>
            </a:r>
            <a:r>
              <a:rPr lang="en-GB" altLang="en-US" dirty="0"/>
              <a:t> (2014) doi:10.1038/nature</a:t>
            </a:r>
            <a:r>
              <a:rPr lang="en-GB" altLang="zh-CN" dirty="0">
                <a:ea typeface="宋体" panose="02010600030101010101" pitchFamily="2" charset="-122"/>
              </a:rPr>
              <a:t>13668</a:t>
            </a:r>
            <a:endParaRPr lang="en-GB" altLang="en-US" dirty="0">
              <a:ea typeface="宋体" panose="02010600030101010101" pitchFamily="2" charset="-122"/>
            </a:endParaRPr>
          </a:p>
        </p:txBody>
      </p:sp>
      <p:pic>
        <p:nvPicPr>
          <p:cNvPr id="6" name="Picture 244" descr="D:\Susan-Don't delete\ntu\completed\nature13668-f3.jpg">
            <a:extLst>
              <a:ext uri="{FF2B5EF4-FFF2-40B4-BE49-F238E27FC236}">
                <a16:creationId xmlns:a16="http://schemas.microsoft.com/office/drawing/2014/main" id="{FA865990-66C2-E14D-AC04-1FD08927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157945"/>
            <a:ext cx="6324600" cy="526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06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Network modules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1540" y="1905000"/>
            <a:ext cx="7360920" cy="4560570"/>
          </a:xfrm>
          <a:ln/>
        </p:spPr>
        <p:txBody>
          <a:bodyPr/>
          <a:lstStyle/>
          <a:p>
            <a:pPr marL="628650"/>
            <a:r>
              <a:rPr lang="en-US" sz="2520" dirty="0"/>
              <a:t>Modules: dense (highly-connected) subgraphs (e.g., large cliques or partially incomplete cliques)</a:t>
            </a:r>
          </a:p>
          <a:p>
            <a:pPr marL="628650"/>
            <a:r>
              <a:rPr lang="en-US" sz="2520" dirty="0"/>
              <a:t>Problem: Identify the component modules of a network</a:t>
            </a:r>
          </a:p>
          <a:p>
            <a:pPr marL="628650"/>
            <a:r>
              <a:rPr lang="en-US" sz="2520" dirty="0"/>
              <a:t>Difficulty: definition of module is not precise</a:t>
            </a:r>
          </a:p>
          <a:p>
            <a:pPr marL="937260" lvl="1"/>
            <a:r>
              <a:rPr lang="en-US" sz="2520" dirty="0"/>
              <a:t>Hierarchical networks have modules at multiple scales</a:t>
            </a:r>
          </a:p>
          <a:p>
            <a:pPr marL="937260" lvl="1"/>
            <a:r>
              <a:rPr lang="en-US" sz="2520" dirty="0"/>
              <a:t>At what scale to define modules?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15C52E-FE8E-D34A-ACA1-4C9D093C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7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define a computational “pathway”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3594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Given:</a:t>
            </a:r>
          </a:p>
          <a:p>
            <a:pPr lvl="1"/>
            <a:r>
              <a:rPr lang="en-US" dirty="0"/>
              <a:t>Partially directed network of known physical interactions (e.g. PPI, kinase-substrate, TF-gene)</a:t>
            </a:r>
          </a:p>
          <a:p>
            <a:pPr lvl="1"/>
            <a:r>
              <a:rPr lang="en-US" dirty="0"/>
              <a:t>Scores on source nodes</a:t>
            </a:r>
          </a:p>
          <a:p>
            <a:pPr lvl="1"/>
            <a:r>
              <a:rPr lang="en-US" dirty="0"/>
              <a:t>Scores on target nodes</a:t>
            </a:r>
          </a:p>
          <a:p>
            <a:endParaRPr lang="en-US" dirty="0"/>
          </a:p>
          <a:p>
            <a:r>
              <a:rPr lang="en-US" b="1" dirty="0"/>
              <a:t>Do:</a:t>
            </a:r>
          </a:p>
          <a:p>
            <a:pPr lvl="1"/>
            <a:r>
              <a:rPr lang="en-US" dirty="0"/>
              <a:t>Return directed paths in the network connecting sources to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50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EF32-B260-E845-82D9-B5331B40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0434"/>
            <a:ext cx="7772400" cy="1143000"/>
          </a:xfrm>
        </p:spPr>
        <p:txBody>
          <a:bodyPr/>
          <a:lstStyle/>
          <a:p>
            <a:r>
              <a:rPr lang="en-US" dirty="0"/>
              <a:t>Network flow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4F691-6172-254B-97E1-EA304C9DCD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8834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Finding an optimal route by minimizing transportation costs from LA to NYC</a:t>
                </a:r>
              </a:p>
              <a:p>
                <a:pPr lvl="1"/>
                <a:r>
                  <a:rPr lang="en-US" i="1" dirty="0" err="1"/>
                  <a:t>c</a:t>
                </a:r>
                <a:r>
                  <a:rPr lang="en-US" i="1" baseline="-25000" dirty="0" err="1"/>
                  <a:t>i,j</a:t>
                </a:r>
                <a:r>
                  <a:rPr lang="en-US" dirty="0"/>
                  <a:t>, the cost between City </a:t>
                </a:r>
                <a:r>
                  <a:rPr lang="en-US" i="1" dirty="0" err="1"/>
                  <a:t>i</a:t>
                </a:r>
                <a:r>
                  <a:rPr lang="en-US" dirty="0"/>
                  <a:t> and City </a:t>
                </a:r>
                <a:r>
                  <a:rPr lang="en-US" i="1" dirty="0"/>
                  <a:t>j</a:t>
                </a:r>
              </a:p>
              <a:p>
                <a:pPr lvl="1"/>
                <a:r>
                  <a:rPr lang="en-US" i="1" dirty="0" err="1"/>
                  <a:t>f</a:t>
                </a:r>
                <a:r>
                  <a:rPr lang="en-US" i="1" baseline="-25000" dirty="0" err="1"/>
                  <a:t>i,j</a:t>
                </a:r>
                <a:r>
                  <a:rPr lang="en-US" i="1" baseline="-25000" dirty="0"/>
                  <a:t> </a:t>
                </a:r>
                <a:r>
                  <a:rPr lang="en-US" dirty="0"/>
                  <a:t>= 1 if in route, = 0 if not</a:t>
                </a:r>
              </a:p>
              <a:p>
                <a:pPr lvl="1"/>
                <a:r>
                  <a:rPr lang="en-US" dirty="0" err="1"/>
                  <a:t>argmin</a:t>
                </a:r>
                <a:r>
                  <a:rPr lang="en-US" i="1" baseline="-25000" dirty="0" err="1"/>
                  <a:t>f</a:t>
                </a:r>
                <a:r>
                  <a:rPr lang="en-US" i="1" baseline="-25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constraints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4F691-6172-254B-97E1-EA304C9DC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834"/>
                <a:ext cx="7772400" cy="4114800"/>
              </a:xfrm>
              <a:blipFill>
                <a:blip r:embed="rId2"/>
                <a:stretch>
                  <a:fillRect l="-1961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727FE-19FE-D344-BEFB-5C81A762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83C18-2336-0B40-B081-6F3F86B57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037535"/>
            <a:ext cx="4038599" cy="26878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4BA01-5CD5-3E4F-A420-2C5AE6FC7A2C}"/>
              </a:ext>
            </a:extLst>
          </p:cNvPr>
          <p:cNvSpPr/>
          <p:nvPr/>
        </p:nvSpPr>
        <p:spPr>
          <a:xfrm>
            <a:off x="1871133" y="6566761"/>
            <a:ext cx="54017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https://www.visualcapitalist.com/u-s-interstate-highways-transit-map/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6C3DD-C5BD-DC42-88E1-301D9C8A9905}"/>
              </a:ext>
            </a:extLst>
          </p:cNvPr>
          <p:cNvSpPr txBox="1"/>
          <p:nvPr/>
        </p:nvSpPr>
        <p:spPr>
          <a:xfrm>
            <a:off x="2057400" y="5329111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E172B-7088-3544-99D8-988FEE098364}"/>
              </a:ext>
            </a:extLst>
          </p:cNvPr>
          <p:cNvSpPr txBox="1"/>
          <p:nvPr/>
        </p:nvSpPr>
        <p:spPr>
          <a:xfrm>
            <a:off x="5731957" y="449580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NYC</a:t>
            </a:r>
          </a:p>
        </p:txBody>
      </p:sp>
    </p:spTree>
    <p:extLst>
      <p:ext uri="{BB962C8B-B14F-4D97-AF65-F5344CB8AC3E}">
        <p14:creationId xmlns:p14="http://schemas.microsoft.com/office/powerpoint/2010/main" val="90384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7" y="365126"/>
            <a:ext cx="8521002" cy="1325563"/>
          </a:xfrm>
        </p:spPr>
        <p:txBody>
          <a:bodyPr/>
          <a:lstStyle/>
          <a:p>
            <a:r>
              <a:rPr lang="en-US" dirty="0" err="1"/>
              <a:t>ResponseNet</a:t>
            </a:r>
            <a:r>
              <a:rPr lang="en-US" dirty="0"/>
              <a:t> optimization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0689"/>
            <a:ext cx="7772400" cy="4114800"/>
          </a:xfrm>
        </p:spPr>
        <p:txBody>
          <a:bodyPr/>
          <a:lstStyle/>
          <a:p>
            <a:r>
              <a:rPr lang="en-US" dirty="0"/>
              <a:t>Connect screen hits and differentially expressed genes</a:t>
            </a:r>
          </a:p>
          <a:p>
            <a:r>
              <a:rPr lang="en-US" dirty="0"/>
              <a:t>Recover sparse connections</a:t>
            </a:r>
          </a:p>
          <a:p>
            <a:r>
              <a:rPr lang="en-US" dirty="0"/>
              <a:t>Identify intermediate proteins missed by the screens</a:t>
            </a:r>
          </a:p>
          <a:p>
            <a:r>
              <a:rPr lang="en-US" dirty="0"/>
              <a:t>Prefer high-confidence interactions</a:t>
            </a:r>
          </a:p>
          <a:p>
            <a:endParaRPr lang="en-US" dirty="0"/>
          </a:p>
          <a:p>
            <a:r>
              <a:rPr lang="en-US" dirty="0"/>
              <a:t>Minimum cost flow formulation can meet these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1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of integrating high-throughput assays</a:t>
            </a:r>
          </a:p>
          <a:p>
            <a:r>
              <a:rPr lang="en-US" dirty="0"/>
              <a:t>Connecting relevant genes/proteins with interaction networks</a:t>
            </a:r>
          </a:p>
          <a:p>
            <a:r>
              <a:rPr lang="en-US" dirty="0" err="1"/>
              <a:t>ResponseNet</a:t>
            </a:r>
            <a:r>
              <a:rPr lang="en-US" dirty="0"/>
              <a:t> algorithm</a:t>
            </a:r>
          </a:p>
          <a:p>
            <a:r>
              <a:rPr lang="en-US" dirty="0"/>
              <a:t>Evaluating pathway predictions</a:t>
            </a:r>
          </a:p>
          <a:p>
            <a:r>
              <a:rPr lang="en-US" dirty="0"/>
              <a:t>Classes of signaling pathway prediction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1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the interaction network</a:t>
            </a:r>
          </a:p>
        </p:txBody>
      </p:sp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20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62317" y="2786518"/>
            <a:ext cx="1093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Protein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46797" y="4950766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3232029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to a flow problem</a:t>
            </a:r>
          </a:p>
        </p:txBody>
      </p:sp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60240" y="1473636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5" name="Oval 14"/>
          <p:cNvSpPr/>
          <p:nvPr/>
        </p:nvSpPr>
        <p:spPr>
          <a:xfrm>
            <a:off x="4460240" y="569817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3"/>
            <a:endCxn id="5" idx="7"/>
          </p:cNvCxnSpPr>
          <p:nvPr/>
        </p:nvCxnSpPr>
        <p:spPr>
          <a:xfrm flipH="1">
            <a:off x="3775224" y="2150060"/>
            <a:ext cx="801072" cy="478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5"/>
            <a:endCxn id="4" idx="1"/>
          </p:cNvCxnSpPr>
          <p:nvPr/>
        </p:nvCxnSpPr>
        <p:spPr>
          <a:xfrm>
            <a:off x="5136664" y="2150060"/>
            <a:ext cx="658832" cy="594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2"/>
            <a:endCxn id="15" idx="6"/>
          </p:cNvCxnSpPr>
          <p:nvPr/>
        </p:nvCxnSpPr>
        <p:spPr>
          <a:xfrm flipH="1">
            <a:off x="5252720" y="5557519"/>
            <a:ext cx="106680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0" idx="2"/>
            <a:endCxn id="15" idx="2"/>
          </p:cNvCxnSpPr>
          <p:nvPr/>
        </p:nvCxnSpPr>
        <p:spPr>
          <a:xfrm>
            <a:off x="3474720" y="5557519"/>
            <a:ext cx="98552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3428"/>
            <a:ext cx="7772400" cy="1143000"/>
          </a:xfrm>
        </p:spPr>
        <p:txBody>
          <a:bodyPr/>
          <a:lstStyle/>
          <a:p>
            <a:r>
              <a:rPr lang="en-US" dirty="0"/>
              <a:t>Max flow on graphs</a:t>
            </a:r>
          </a:p>
        </p:txBody>
      </p:sp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60240" y="1473636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5" name="Oval 14"/>
          <p:cNvSpPr/>
          <p:nvPr/>
        </p:nvSpPr>
        <p:spPr>
          <a:xfrm>
            <a:off x="4460240" y="569817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3"/>
            <a:endCxn id="5" idx="7"/>
          </p:cNvCxnSpPr>
          <p:nvPr/>
        </p:nvCxnSpPr>
        <p:spPr>
          <a:xfrm flipH="1">
            <a:off x="3775224" y="2150060"/>
            <a:ext cx="801072" cy="478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5"/>
            <a:endCxn id="4" idx="1"/>
          </p:cNvCxnSpPr>
          <p:nvPr/>
        </p:nvCxnSpPr>
        <p:spPr>
          <a:xfrm>
            <a:off x="5136664" y="2150060"/>
            <a:ext cx="658832" cy="594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2"/>
            <a:endCxn id="15" idx="6"/>
          </p:cNvCxnSpPr>
          <p:nvPr/>
        </p:nvCxnSpPr>
        <p:spPr>
          <a:xfrm flipH="1">
            <a:off x="5252720" y="5557519"/>
            <a:ext cx="106680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0" idx="2"/>
            <a:endCxn id="15" idx="2"/>
          </p:cNvCxnSpPr>
          <p:nvPr/>
        </p:nvCxnSpPr>
        <p:spPr>
          <a:xfrm>
            <a:off x="3474720" y="5557519"/>
            <a:ext cx="98552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66080" y="1620010"/>
            <a:ext cx="313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Pump flow from source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83278" y="5962009"/>
            <a:ext cx="34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Flow conserved to target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9317" y="2325571"/>
            <a:ext cx="262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Incoming and outgoing flow conserved at each node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75" y="1233356"/>
            <a:ext cx="3090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edge can tolerate different level of flow or have different preference of sending flow along that edge</a:t>
            </a:r>
          </a:p>
        </p:txBody>
      </p:sp>
    </p:spTree>
    <p:extLst>
      <p:ext uri="{BB962C8B-B14F-4D97-AF65-F5344CB8AC3E}">
        <p14:creationId xmlns:p14="http://schemas.microsoft.com/office/powerpoint/2010/main" val="39545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Weighting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77" y="1752600"/>
            <a:ext cx="7886700" cy="5032375"/>
          </a:xfrm>
        </p:spPr>
        <p:txBody>
          <a:bodyPr>
            <a:normAutofit fontScale="92500"/>
          </a:bodyPr>
          <a:lstStyle/>
          <a:p>
            <a:r>
              <a:rPr lang="en-US" dirty="0"/>
              <a:t>Probability-like confidence of the interaction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 evidence: edge score of 1.0</a:t>
            </a:r>
          </a:p>
          <a:p>
            <a:r>
              <a:rPr lang="en-US" dirty="0"/>
              <a:t>16 distinct publications supporting the 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03" y="2407920"/>
            <a:ext cx="7567993" cy="2864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5209067"/>
            <a:ext cx="97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iRefWeb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1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105" y="1243649"/>
            <a:ext cx="2884426" cy="1551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68" y="5557519"/>
            <a:ext cx="3101195" cy="1288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2" y="234021"/>
            <a:ext cx="8564875" cy="1143000"/>
          </a:xfrm>
        </p:spPr>
        <p:txBody>
          <a:bodyPr/>
          <a:lstStyle/>
          <a:p>
            <a:r>
              <a:rPr lang="en-US" dirty="0"/>
              <a:t>Weights and capacities on edges</a:t>
            </a:r>
          </a:p>
        </p:txBody>
      </p:sp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60240" y="1473636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5" name="Oval 14"/>
          <p:cNvSpPr/>
          <p:nvPr/>
        </p:nvSpPr>
        <p:spPr>
          <a:xfrm>
            <a:off x="4460240" y="569817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3"/>
            <a:endCxn id="5" idx="7"/>
          </p:cNvCxnSpPr>
          <p:nvPr/>
        </p:nvCxnSpPr>
        <p:spPr>
          <a:xfrm flipH="1">
            <a:off x="3775224" y="2150060"/>
            <a:ext cx="801072" cy="478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5"/>
            <a:endCxn id="4" idx="1"/>
          </p:cNvCxnSpPr>
          <p:nvPr/>
        </p:nvCxnSpPr>
        <p:spPr>
          <a:xfrm>
            <a:off x="5136664" y="2150060"/>
            <a:ext cx="658832" cy="594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2"/>
            <a:endCxn id="15" idx="6"/>
          </p:cNvCxnSpPr>
          <p:nvPr/>
        </p:nvCxnSpPr>
        <p:spPr>
          <a:xfrm flipH="1">
            <a:off x="5252720" y="5557519"/>
            <a:ext cx="106680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0" idx="2"/>
            <a:endCxn id="15" idx="2"/>
          </p:cNvCxnSpPr>
          <p:nvPr/>
        </p:nvCxnSpPr>
        <p:spPr>
          <a:xfrm>
            <a:off x="3474720" y="5557519"/>
            <a:ext cx="98552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83777" y="395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w</a:t>
            </a:r>
            <a:r>
              <a:rPr lang="en-US" sz="2400" baseline="-25000" dirty="0" err="1"/>
              <a:t>ij</a:t>
            </a:r>
            <a:r>
              <a:rPr lang="en-US" sz="2400" dirty="0"/>
              <a:t>, 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1439" y="4182664"/>
            <a:ext cx="2937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</a:t>
            </a:r>
            <a:r>
              <a:rPr lang="en-US" sz="2400" baseline="-25000" dirty="0" err="1"/>
              <a:t>ij</a:t>
            </a:r>
            <a:r>
              <a:rPr lang="en-US" sz="2400" dirty="0"/>
              <a:t> from interaction network confidence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69277" y="3474673"/>
            <a:ext cx="1872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= 1</a:t>
            </a:r>
          </a:p>
          <a:p>
            <a:r>
              <a:rPr lang="en-US" sz="2400" dirty="0"/>
              <a:t>Flow capacity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5"/>
            <a:endCxn id="4" idx="1"/>
          </p:cNvCxnSpPr>
          <p:nvPr/>
        </p:nvCxnSpPr>
        <p:spPr>
          <a:xfrm>
            <a:off x="5136664" y="2150060"/>
            <a:ext cx="658832" cy="59442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minimum cost flow</a:t>
            </a:r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60240" y="1473636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5" name="Oval 14"/>
          <p:cNvSpPr/>
          <p:nvPr/>
        </p:nvSpPr>
        <p:spPr>
          <a:xfrm>
            <a:off x="4460240" y="569817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3"/>
            <a:endCxn id="5" idx="7"/>
          </p:cNvCxnSpPr>
          <p:nvPr/>
        </p:nvCxnSpPr>
        <p:spPr>
          <a:xfrm flipH="1">
            <a:off x="3775224" y="2150060"/>
            <a:ext cx="801072" cy="478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2"/>
            <a:endCxn id="15" idx="6"/>
          </p:cNvCxnSpPr>
          <p:nvPr/>
        </p:nvCxnSpPr>
        <p:spPr>
          <a:xfrm flipH="1">
            <a:off x="5252720" y="5557519"/>
            <a:ext cx="106680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0" idx="2"/>
            <a:endCxn id="15" idx="2"/>
          </p:cNvCxnSpPr>
          <p:nvPr/>
        </p:nvCxnSpPr>
        <p:spPr>
          <a:xfrm>
            <a:off x="3474720" y="5557519"/>
            <a:ext cx="98552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40015" y="2064364"/>
            <a:ext cx="2487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Prefer no flow on the low-weight edges if alternative paths exist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9895" y="2367113"/>
            <a:ext cx="2784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Return the edges with non-zero flow</a:t>
            </a:r>
          </a:p>
        </p:txBody>
      </p:sp>
    </p:spTree>
    <p:extLst>
      <p:ext uri="{BB962C8B-B14F-4D97-AF65-F5344CB8AC3E}">
        <p14:creationId xmlns:p14="http://schemas.microsoft.com/office/powerpoint/2010/main" val="2892163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598"/>
            <a:ext cx="7772400" cy="1143000"/>
          </a:xfrm>
        </p:spPr>
        <p:txBody>
          <a:bodyPr/>
          <a:lstStyle/>
          <a:p>
            <a:r>
              <a:rPr lang="en-US" dirty="0"/>
              <a:t>Formal minimum cost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307" b="79204"/>
          <a:stretch/>
        </p:blipFill>
        <p:spPr>
          <a:xfrm>
            <a:off x="1446292" y="1345721"/>
            <a:ext cx="6535895" cy="10723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26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053614" y="2027076"/>
            <a:ext cx="3244066" cy="2666382"/>
            <a:chOff x="1053614" y="2027076"/>
            <a:chExt cx="3244066" cy="2666382"/>
          </a:xfrm>
        </p:grpSpPr>
        <p:sp>
          <p:nvSpPr>
            <p:cNvPr id="7" name="TextBox 6"/>
            <p:cNvSpPr txBox="1"/>
            <p:nvPr/>
          </p:nvSpPr>
          <p:spPr>
            <a:xfrm>
              <a:off x="1053614" y="2754466"/>
              <a:ext cx="267510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Positive flow on an edge incurs a cost</a:t>
              </a:r>
            </a:p>
            <a:p>
              <a:endParaRPr lang="en-US" sz="2400" dirty="0"/>
            </a:p>
            <a:p>
              <a:r>
                <a:rPr lang="en-US" sz="2400" dirty="0"/>
                <a:t>Cost is greater for low-weight edges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525520" y="2027076"/>
              <a:ext cx="772160" cy="827884"/>
            </a:xfrm>
            <a:prstGeom prst="straightConnector1">
              <a:avLst/>
            </a:prstGeom>
            <a:ln w="38100">
              <a:headEnd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897868" y="2072961"/>
            <a:ext cx="2242344" cy="1600744"/>
            <a:chOff x="3897868" y="2072961"/>
            <a:chExt cx="2242344" cy="1600744"/>
          </a:xfrm>
        </p:grpSpPr>
        <p:sp>
          <p:nvSpPr>
            <p:cNvPr id="11" name="TextBox 10"/>
            <p:cNvSpPr txBox="1"/>
            <p:nvPr/>
          </p:nvSpPr>
          <p:spPr>
            <a:xfrm>
              <a:off x="3897868" y="3212040"/>
              <a:ext cx="2242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Flow on an edge</a:t>
              </a:r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V="1">
              <a:off x="5019040" y="2072961"/>
              <a:ext cx="262373" cy="1139079"/>
            </a:xfrm>
            <a:prstGeom prst="straightConnector1">
              <a:avLst/>
            </a:prstGeom>
            <a:ln w="38100">
              <a:headEnd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572061" y="2143760"/>
            <a:ext cx="2906311" cy="2996000"/>
            <a:chOff x="5572061" y="2143760"/>
            <a:chExt cx="2906311" cy="2996000"/>
          </a:xfrm>
        </p:grpSpPr>
        <p:sp>
          <p:nvSpPr>
            <p:cNvPr id="15" name="TextBox 14"/>
            <p:cNvSpPr txBox="1"/>
            <p:nvPr/>
          </p:nvSpPr>
          <p:spPr>
            <a:xfrm>
              <a:off x="5572061" y="3939431"/>
              <a:ext cx="29063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Parameter controlling the amount of flow from the source</a:t>
              </a:r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H="1" flipV="1">
              <a:off x="6309360" y="2143760"/>
              <a:ext cx="715857" cy="1795671"/>
            </a:xfrm>
            <a:prstGeom prst="straightConnector1">
              <a:avLst/>
            </a:prstGeom>
            <a:ln w="38100">
              <a:headEnd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562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41" y="1345721"/>
            <a:ext cx="7839946" cy="3023079"/>
            <a:chOff x="1" y="1305081"/>
            <a:chExt cx="7839946" cy="30230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8307" b="41375"/>
            <a:stretch/>
          </p:blipFill>
          <p:spPr>
            <a:xfrm>
              <a:off x="1304052" y="1305081"/>
              <a:ext cx="6535895" cy="30230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23948" r="80943" b="65610"/>
            <a:stretch/>
          </p:blipFill>
          <p:spPr>
            <a:xfrm>
              <a:off x="1" y="2540000"/>
              <a:ext cx="1737360" cy="53848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8880" y="1442720"/>
            <a:ext cx="6783307" cy="9956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9601" y="4465799"/>
            <a:ext cx="383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Flow coming in to a node equals flow leaving the node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211AA7-1FE3-4B44-BABB-CA94E071EA30}"/>
              </a:ext>
            </a:extLst>
          </p:cNvPr>
          <p:cNvSpPr txBox="1">
            <a:spLocks/>
          </p:cNvSpPr>
          <p:nvPr/>
        </p:nvSpPr>
        <p:spPr bwMode="auto">
          <a:xfrm>
            <a:off x="685800" y="22559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r>
              <a:rPr lang="en-US" kern="0"/>
              <a:t>Formal minimum cost flow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61467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41" y="1345721"/>
            <a:ext cx="7839946" cy="4354039"/>
            <a:chOff x="1" y="1305081"/>
            <a:chExt cx="7839946" cy="43540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307" b="15565"/>
            <a:stretch/>
          </p:blipFill>
          <p:spPr>
            <a:xfrm>
              <a:off x="1304052" y="1305081"/>
              <a:ext cx="6535895" cy="43540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3948" r="80943" b="65610"/>
            <a:stretch/>
          </p:blipFill>
          <p:spPr>
            <a:xfrm>
              <a:off x="1" y="2540000"/>
              <a:ext cx="1737360" cy="53848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8880" y="1442720"/>
            <a:ext cx="6783307" cy="9956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6292" y="3328351"/>
            <a:ext cx="6783307" cy="9956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5289" y="5628640"/>
            <a:ext cx="2750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Flow leaving the source equals flow entering the target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EBDCAA-8FA6-6E49-8412-1032088B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5598"/>
            <a:ext cx="7772400" cy="1143000"/>
          </a:xfrm>
        </p:spPr>
        <p:txBody>
          <a:bodyPr/>
          <a:lstStyle/>
          <a:p>
            <a:r>
              <a:rPr lang="en-US" dirty="0"/>
              <a:t>Formal minimum cost flow</a:t>
            </a:r>
          </a:p>
        </p:txBody>
      </p:sp>
    </p:spTree>
    <p:extLst>
      <p:ext uri="{BB962C8B-B14F-4D97-AF65-F5344CB8AC3E}">
        <p14:creationId xmlns:p14="http://schemas.microsoft.com/office/powerpoint/2010/main" val="1251999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41" y="1345721"/>
            <a:ext cx="7839946" cy="5156679"/>
            <a:chOff x="1" y="1305081"/>
            <a:chExt cx="7839946" cy="51566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307"/>
            <a:stretch/>
          </p:blipFill>
          <p:spPr>
            <a:xfrm>
              <a:off x="1304052" y="1305081"/>
              <a:ext cx="6535895" cy="51566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3948" r="80943" b="65610"/>
            <a:stretch/>
          </p:blipFill>
          <p:spPr>
            <a:xfrm>
              <a:off x="1" y="2540000"/>
              <a:ext cx="1737360" cy="53848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8880" y="1442720"/>
            <a:ext cx="6783307" cy="9956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6292" y="3328350"/>
            <a:ext cx="6783307" cy="2279969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241" y="5276671"/>
            <a:ext cx="2750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Flow is non-negative and does not exceed edge capacity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D047DC-2CC4-AB45-BFF2-08F79ED6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5598"/>
            <a:ext cx="7772400" cy="1143000"/>
          </a:xfrm>
        </p:spPr>
        <p:txBody>
          <a:bodyPr/>
          <a:lstStyle/>
          <a:p>
            <a:r>
              <a:rPr lang="en-US" dirty="0"/>
              <a:t>Formal minimum cost flow</a:t>
            </a:r>
          </a:p>
        </p:txBody>
      </p:sp>
    </p:spTree>
    <p:extLst>
      <p:ext uri="{BB962C8B-B14F-4D97-AF65-F5344CB8AC3E}">
        <p14:creationId xmlns:p14="http://schemas.microsoft.com/office/powerpoint/2010/main" val="427705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High-throughput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Which genes are involved in which cellular processes?</a:t>
            </a:r>
          </a:p>
          <a:p>
            <a:r>
              <a:rPr lang="en-US" dirty="0"/>
              <a:t>Hit: gene that affects the phenotype</a:t>
            </a:r>
          </a:p>
          <a:p>
            <a:r>
              <a:rPr lang="en-US" dirty="0"/>
              <a:t>Phenotypes include:</a:t>
            </a:r>
          </a:p>
          <a:p>
            <a:pPr lvl="1"/>
            <a:r>
              <a:rPr lang="en-US" dirty="0"/>
              <a:t>Growth rate</a:t>
            </a:r>
          </a:p>
          <a:p>
            <a:pPr lvl="1"/>
            <a:r>
              <a:rPr lang="en-US" dirty="0"/>
              <a:t>Cell death</a:t>
            </a:r>
          </a:p>
          <a:p>
            <a:pPr lvl="1"/>
            <a:r>
              <a:rPr lang="en-US" dirty="0"/>
              <a:t>Cell size</a:t>
            </a:r>
          </a:p>
          <a:p>
            <a:pPr lvl="1"/>
            <a:r>
              <a:rPr lang="en-US" dirty="0"/>
              <a:t>Intensity of some reporter</a:t>
            </a:r>
          </a:p>
          <a:p>
            <a:pPr lvl="1"/>
            <a:r>
              <a:rPr lang="en-US" dirty="0"/>
              <a:t>Many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39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41" y="1345721"/>
            <a:ext cx="7839946" cy="5156679"/>
            <a:chOff x="1" y="1305081"/>
            <a:chExt cx="7839946" cy="51566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307"/>
            <a:stretch/>
          </p:blipFill>
          <p:spPr>
            <a:xfrm>
              <a:off x="1304052" y="1305081"/>
              <a:ext cx="6535895" cy="51566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3948" r="80943" b="65610"/>
            <a:stretch/>
          </p:blipFill>
          <p:spPr>
            <a:xfrm>
              <a:off x="1" y="2540000"/>
              <a:ext cx="1737360" cy="53848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780F6E-FABA-FD4B-9442-31298D04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5598"/>
            <a:ext cx="7772400" cy="1143000"/>
          </a:xfrm>
        </p:spPr>
        <p:txBody>
          <a:bodyPr/>
          <a:lstStyle/>
          <a:p>
            <a:r>
              <a:rPr lang="en-US" dirty="0"/>
              <a:t>Formal minimum cost flow</a:t>
            </a:r>
          </a:p>
        </p:txBody>
      </p:sp>
    </p:spTree>
    <p:extLst>
      <p:ext uri="{BB962C8B-B14F-4D97-AF65-F5344CB8AC3E}">
        <p14:creationId xmlns:p14="http://schemas.microsoft.com/office/powerpoint/2010/main" val="2746048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3179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Optimization problem is a linear program</a:t>
            </a:r>
          </a:p>
          <a:p>
            <a:r>
              <a:rPr lang="en-US" dirty="0"/>
              <a:t>Canonical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Polynomial time complexity</a:t>
            </a:r>
          </a:p>
          <a:p>
            <a:r>
              <a:rPr lang="en-US" dirty="0"/>
              <a:t>Many off-the-shelf solvers</a:t>
            </a:r>
          </a:p>
          <a:p>
            <a:r>
              <a:rPr lang="en-US" dirty="0">
                <a:hlinkClick r:id="rId3"/>
              </a:rPr>
              <a:t>Practical Optimization: A Gentle Introduction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Introduction to linear programming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Simplex method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Network flow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4846" y="2874644"/>
            <a:ext cx="2014556" cy="975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4952" y="3383777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83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ResponseNet</a:t>
            </a:r>
            <a:r>
              <a:rPr lang="en-US" dirty="0"/>
              <a:t> pathways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1584960"/>
            <a:ext cx="9144000" cy="2722880"/>
            <a:chOff x="0" y="1513840"/>
            <a:chExt cx="9144000" cy="2722880"/>
          </a:xfrm>
        </p:grpSpPr>
        <p:pic>
          <p:nvPicPr>
            <p:cNvPr id="7170" name="Picture 2" descr="Unfortunately we are unable to provide accessible alternative text for this. If you require assistance to access this image, or to obtain a text description, please contact npg@nature.co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9"/>
            <a:stretch/>
          </p:blipFill>
          <p:spPr bwMode="auto">
            <a:xfrm>
              <a:off x="93624" y="1818640"/>
              <a:ext cx="8944807" cy="2418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0" y="1524000"/>
              <a:ext cx="41656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75680" y="1513840"/>
              <a:ext cx="3068320" cy="944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Identifies pathway members that are neither hits nor differentially expressed</a:t>
            </a:r>
          </a:p>
          <a:p>
            <a:r>
              <a:rPr lang="en-US" dirty="0"/>
              <a:t>Ste5 recovered when </a:t>
            </a:r>
            <a:r>
              <a:rPr lang="en-US" i="1" dirty="0"/>
              <a:t>STE5</a:t>
            </a:r>
            <a:r>
              <a:rPr lang="en-US" dirty="0"/>
              <a:t> deletion is the perturbation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43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ResponseNet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69910" cy="49002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Computationally efficient</a:t>
            </a:r>
          </a:p>
          <a:p>
            <a:pPr lvl="1"/>
            <a:r>
              <a:rPr lang="en-US" dirty="0"/>
              <a:t>Integrates multiple types of data</a:t>
            </a:r>
          </a:p>
          <a:p>
            <a:pPr lvl="1"/>
            <a:r>
              <a:rPr lang="en-US" dirty="0"/>
              <a:t>Incorporates interaction confidence</a:t>
            </a:r>
          </a:p>
          <a:p>
            <a:pPr lvl="1"/>
            <a:r>
              <a:rPr lang="en-US" dirty="0"/>
              <a:t>Identifies biologically plausible networks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Direction of flow is not biologically meaningful</a:t>
            </a:r>
          </a:p>
          <a:p>
            <a:pPr lvl="1"/>
            <a:r>
              <a:rPr lang="en-US" dirty="0"/>
              <a:t>Path length not considered</a:t>
            </a:r>
          </a:p>
          <a:p>
            <a:pPr lvl="1"/>
            <a:r>
              <a:rPr lang="en-US" dirty="0"/>
              <a:t>Requires sources and targets</a:t>
            </a:r>
          </a:p>
          <a:p>
            <a:pPr lvl="1"/>
            <a:r>
              <a:rPr lang="en-US" dirty="0"/>
              <a:t>Dependent on completeness and quality of input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94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12760" cy="1143000"/>
          </a:xfrm>
        </p:spPr>
        <p:txBody>
          <a:bodyPr/>
          <a:lstStyle/>
          <a:p>
            <a:r>
              <a:rPr lang="en-US" dirty="0"/>
              <a:t>Evaluating pathway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69910" cy="4900295"/>
          </a:xfrm>
        </p:spPr>
        <p:txBody>
          <a:bodyPr>
            <a:normAutofit/>
          </a:bodyPr>
          <a:lstStyle/>
          <a:p>
            <a:r>
              <a:rPr lang="en-US" dirty="0"/>
              <a:t>Unlike PIQ, we don’t have a complete gold standard available for evaluation</a:t>
            </a:r>
          </a:p>
          <a:p>
            <a:endParaRPr lang="en-US" dirty="0"/>
          </a:p>
          <a:p>
            <a:r>
              <a:rPr lang="en-US" dirty="0"/>
              <a:t>Can simulate “gold standard” pathways from a network</a:t>
            </a:r>
          </a:p>
          <a:p>
            <a:endParaRPr lang="en-US" dirty="0"/>
          </a:p>
          <a:p>
            <a:r>
              <a:rPr lang="en-US" dirty="0"/>
              <a:t>Compare relative performance of multiple methods on independent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7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054139" cy="1143000"/>
          </a:xfrm>
        </p:spPr>
        <p:txBody>
          <a:bodyPr/>
          <a:lstStyle/>
          <a:p>
            <a:r>
              <a:rPr lang="en-US" dirty="0"/>
              <a:t>Evaluating pathway predictions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5610" y="6306093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Ritz2016</a:t>
            </a:r>
            <a:endParaRPr lang="en-US" dirty="0"/>
          </a:p>
        </p:txBody>
      </p:sp>
      <p:pic>
        <p:nvPicPr>
          <p:cNvPr id="1028" name="Picture 4" descr="Fig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264160" y="1600200"/>
            <a:ext cx="8475779" cy="46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84736-8088-DF47-9E96-0FF33DB3E123}"/>
              </a:ext>
            </a:extLst>
          </p:cNvPr>
          <p:cNvSpPr/>
          <p:nvPr/>
        </p:nvSpPr>
        <p:spPr>
          <a:xfrm>
            <a:off x="1963485" y="6264771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https://www.nature.com/articles/npjsba20162.pdf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05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2406" r="52720" b="64539"/>
          <a:stretch/>
        </p:blipFill>
        <p:spPr bwMode="auto">
          <a:xfrm>
            <a:off x="2193290" y="1889380"/>
            <a:ext cx="4460240" cy="41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/>
              <a:t>Evaluating pathway predictions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1305" y="603412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Ritz2016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41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6430" r="33846" b="38250"/>
          <a:stretch/>
        </p:blipFill>
        <p:spPr>
          <a:xfrm>
            <a:off x="1896307" y="1690689"/>
            <a:ext cx="4887576" cy="3240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r>
              <a:rPr lang="en-US" dirty="0"/>
              <a:t>Evaluating pathway predictions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5269" y="4143278"/>
            <a:ext cx="170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MacGilvray2018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63245" y="5155126"/>
            <a:ext cx="8169910" cy="1734051"/>
          </a:xfrm>
        </p:spPr>
        <p:txBody>
          <a:bodyPr>
            <a:normAutofit/>
          </a:bodyPr>
          <a:lstStyle/>
          <a:p>
            <a:r>
              <a:rPr lang="en-US" sz="3200" dirty="0"/>
              <a:t>PR curves can evaluate node or edge recovery but not the global pathway structure</a:t>
            </a:r>
          </a:p>
        </p:txBody>
      </p:sp>
    </p:spTree>
    <p:extLst>
      <p:ext uri="{BB962C8B-B14F-4D97-AF65-F5344CB8AC3E}">
        <p14:creationId xmlns:p14="http://schemas.microsoft.com/office/powerpoint/2010/main" val="2038799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beyond pathway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4824"/>
            <a:ext cx="8169910" cy="1734051"/>
          </a:xfrm>
        </p:spPr>
        <p:txBody>
          <a:bodyPr>
            <a:normAutofit/>
          </a:bodyPr>
          <a:lstStyle/>
          <a:p>
            <a:r>
              <a:rPr lang="en-US" sz="3200" dirty="0"/>
              <a:t>Natural language processing can also help semi-automated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745" y="3071995"/>
            <a:ext cx="84814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u="sng" dirty="0">
                <a:hlinkClick r:id="rId3" action="ppaction://hlinkfile"/>
              </a:rPr>
              <a:t>Literome</a:t>
            </a:r>
            <a:endParaRPr lang="en-US" sz="32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Chilibot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hlinkClick r:id="rId5"/>
              </a:rPr>
              <a:t>iHOP</a:t>
            </a:r>
            <a:endParaRPr lang="en-US" sz="3200" dirty="0"/>
          </a:p>
        </p:txBody>
      </p:sp>
      <p:pic>
        <p:nvPicPr>
          <p:cNvPr id="7" name="Picture 2" descr="C:\Users\agitter\Desktop\bmiToSave\talks\img\literome.png"/>
          <p:cNvPicPr>
            <a:picLocks noChangeAspect="1" noChangeArrowheads="1"/>
          </p:cNvPicPr>
          <p:nvPr/>
        </p:nvPicPr>
        <p:blipFill>
          <a:blip r:embed="rId6" cstate="print"/>
          <a:srcRect r="14495"/>
          <a:stretch>
            <a:fillRect/>
          </a:stretch>
        </p:blipFill>
        <p:spPr bwMode="auto">
          <a:xfrm>
            <a:off x="157078" y="3619459"/>
            <a:ext cx="8819493" cy="776915"/>
          </a:xfrm>
          <a:prstGeom prst="rect">
            <a:avLst/>
          </a:prstGeom>
          <a:noFill/>
        </p:spPr>
      </p:pic>
      <p:pic>
        <p:nvPicPr>
          <p:cNvPr id="8" name="Picture 3" descr="C:\Users\agitter\Desktop\bmiToSave\talks\img\chilibo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857" y="4879522"/>
            <a:ext cx="8429328" cy="548821"/>
          </a:xfrm>
          <a:prstGeom prst="rect">
            <a:avLst/>
          </a:prstGeom>
          <a:noFill/>
        </p:spPr>
      </p:pic>
      <p:pic>
        <p:nvPicPr>
          <p:cNvPr id="9" name="Picture 4" descr="C:\Users\agitter\Desktop\bmiToSave\talks\img\iho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907" y="6102578"/>
            <a:ext cx="8739922" cy="414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460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7" y="50235"/>
            <a:ext cx="3089910" cy="2540634"/>
          </a:xfrm>
        </p:spPr>
        <p:txBody>
          <a:bodyPr/>
          <a:lstStyle/>
          <a:p>
            <a:r>
              <a:rPr lang="en-US" dirty="0"/>
              <a:t>Classes of pathway prediction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19521"/>
            <a:ext cx="1905000" cy="457200"/>
          </a:xfrm>
        </p:spPr>
        <p:txBody>
          <a:bodyPr/>
          <a:lstStyle/>
          <a:p>
            <a:fld id="{1804E82B-2373-47E8-9BD1-158A996733ED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502410" y="20321"/>
          <a:ext cx="8139429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825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screening</a:t>
            </a:r>
          </a:p>
          <a:p>
            <a:pPr lvl="1"/>
            <a:r>
              <a:rPr lang="en-US" dirty="0"/>
              <a:t>Test genes individually or in parallel</a:t>
            </a:r>
          </a:p>
          <a:p>
            <a:pPr lvl="1"/>
            <a:r>
              <a:rPr lang="en-US" dirty="0"/>
              <a:t>Knockout, knockdown (RNA interference), overexpression, CRISPR/</a:t>
            </a:r>
            <a:r>
              <a:rPr lang="en-US" dirty="0" err="1"/>
              <a:t>Cas</a:t>
            </a:r>
            <a:r>
              <a:rPr lang="en-US" dirty="0"/>
              <a:t> genome editing</a:t>
            </a:r>
          </a:p>
          <a:p>
            <a:r>
              <a:rPr lang="en-US" dirty="0"/>
              <a:t>Chemical screening</a:t>
            </a:r>
          </a:p>
          <a:p>
            <a:pPr lvl="1"/>
            <a:r>
              <a:rPr lang="en-US" dirty="0"/>
              <a:t>Which genes are affected by a stimulus?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6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20320" y="1351279"/>
          <a:ext cx="9082617" cy="532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A7FF120-7F1B-1146-8BF9-32BDACC9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" y="182246"/>
            <a:ext cx="8688070" cy="2540634"/>
          </a:xfrm>
        </p:spPr>
        <p:txBody>
          <a:bodyPr/>
          <a:lstStyle/>
          <a:p>
            <a:pPr algn="r"/>
            <a:r>
              <a:rPr lang="en-US" dirty="0"/>
              <a:t>Classes of pathway prediction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886026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44" y="213078"/>
            <a:ext cx="7772400" cy="1143000"/>
          </a:xfrm>
        </p:spPr>
        <p:txBody>
          <a:bodyPr/>
          <a:lstStyle/>
          <a:p>
            <a:r>
              <a:rPr lang="en-US" dirty="0"/>
              <a:t>Alternative pathway identification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044" y="1725083"/>
            <a:ext cx="7772400" cy="4114800"/>
          </a:xfrm>
        </p:spPr>
        <p:txBody>
          <a:bodyPr/>
          <a:lstStyle/>
          <a:p>
            <a:r>
              <a:rPr lang="en-US" sz="2800" dirty="0"/>
              <a:t>k-shortest paths</a:t>
            </a:r>
          </a:p>
          <a:p>
            <a:pPr lvl="1"/>
            <a:r>
              <a:rPr lang="en-US" sz="2400" dirty="0">
                <a:hlinkClick r:id="rId3"/>
              </a:rPr>
              <a:t>Ruths2007</a:t>
            </a:r>
            <a:endParaRPr lang="en-US" sz="2400" dirty="0"/>
          </a:p>
          <a:p>
            <a:pPr lvl="1"/>
            <a:r>
              <a:rPr lang="en-US" sz="2400" dirty="0">
                <a:hlinkClick r:id="rId4"/>
              </a:rPr>
              <a:t>Shih2012</a:t>
            </a:r>
            <a:endParaRPr lang="en-US" sz="2400" dirty="0"/>
          </a:p>
          <a:p>
            <a:r>
              <a:rPr lang="en-US" sz="2800" dirty="0"/>
              <a:t>Random walks / network diffusion / circuits</a:t>
            </a:r>
          </a:p>
          <a:p>
            <a:pPr lvl="1"/>
            <a:r>
              <a:rPr lang="en-US" sz="2400" dirty="0">
                <a:hlinkClick r:id="rId5"/>
              </a:rPr>
              <a:t>Tu2006</a:t>
            </a:r>
            <a:endParaRPr lang="en-US" sz="2400" dirty="0"/>
          </a:p>
          <a:p>
            <a:pPr lvl="1"/>
            <a:r>
              <a:rPr lang="en-US" sz="2400" dirty="0" err="1"/>
              <a:t>eQTL</a:t>
            </a:r>
            <a:r>
              <a:rPr lang="en-US" sz="2400" dirty="0"/>
              <a:t> electrical diagrams (</a:t>
            </a:r>
            <a:r>
              <a:rPr lang="en-US" sz="2400" dirty="0">
                <a:hlinkClick r:id="rId6"/>
              </a:rPr>
              <a:t>eQED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hlinkClick r:id="rId7"/>
              </a:rPr>
              <a:t>HotNet</a:t>
            </a:r>
            <a:endParaRPr lang="en-US" sz="2400" dirty="0"/>
          </a:p>
          <a:p>
            <a:r>
              <a:rPr lang="en-US" sz="2800" dirty="0"/>
              <a:t>Integer programs</a:t>
            </a:r>
          </a:p>
          <a:p>
            <a:pPr lvl="1"/>
            <a:r>
              <a:rPr lang="en-US" sz="2400" dirty="0"/>
              <a:t>Signaling-regulatory Pathway </a:t>
            </a:r>
            <a:r>
              <a:rPr lang="en-US" sz="2400" dirty="0" err="1"/>
              <a:t>INferencE</a:t>
            </a:r>
            <a:r>
              <a:rPr lang="en-US" sz="2400" dirty="0"/>
              <a:t> (</a:t>
            </a:r>
            <a:r>
              <a:rPr lang="en-US" sz="2400" dirty="0">
                <a:hlinkClick r:id="rId8"/>
              </a:rPr>
              <a:t>SPINE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hlinkClick r:id="rId9"/>
              </a:rPr>
              <a:t>Chasman2014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84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Alternative pathway identification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4381"/>
            <a:ext cx="7886700" cy="5032375"/>
          </a:xfrm>
        </p:spPr>
        <p:txBody>
          <a:bodyPr/>
          <a:lstStyle/>
          <a:p>
            <a:r>
              <a:rPr lang="en-US" sz="2800" dirty="0"/>
              <a:t>Path-based objectives</a:t>
            </a:r>
          </a:p>
          <a:p>
            <a:pPr lvl="1"/>
            <a:r>
              <a:rPr lang="en-US" sz="2400" dirty="0"/>
              <a:t>Physical Network Models (</a:t>
            </a:r>
            <a:r>
              <a:rPr lang="en-US" sz="2400" dirty="0">
                <a:hlinkClick r:id="rId2"/>
              </a:rPr>
              <a:t>PNM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Maximum Edge Orientation (</a:t>
            </a:r>
            <a:r>
              <a:rPr lang="en-US" sz="2400" dirty="0">
                <a:hlinkClick r:id="rId3"/>
              </a:rPr>
              <a:t>MEO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Signaling and Dynamic Regulatory Events Miner (</a:t>
            </a:r>
            <a:r>
              <a:rPr lang="en-US" sz="2400" dirty="0">
                <a:hlinkClick r:id="rId4"/>
              </a:rPr>
              <a:t>SDREM</a:t>
            </a:r>
            <a:r>
              <a:rPr lang="en-US" sz="2400" dirty="0"/>
              <a:t>)</a:t>
            </a:r>
          </a:p>
          <a:p>
            <a:r>
              <a:rPr lang="en-US" sz="2800" dirty="0"/>
              <a:t>Steiner tree</a:t>
            </a:r>
          </a:p>
          <a:p>
            <a:pPr lvl="1"/>
            <a:r>
              <a:rPr lang="en-US" sz="2400" dirty="0"/>
              <a:t>Prize-collecting Steiner forest (</a:t>
            </a:r>
            <a:r>
              <a:rPr lang="en-US" sz="2400" dirty="0">
                <a:hlinkClick r:id="rId5"/>
              </a:rPr>
              <a:t>PCSF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Belief propagation approximation (</a:t>
            </a:r>
            <a:r>
              <a:rPr lang="en-US" sz="2400" dirty="0">
                <a:hlinkClick r:id="rId6"/>
              </a:rPr>
              <a:t>msgsteiner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hlinkClick r:id="rId7"/>
              </a:rPr>
              <a:t>Omics Integrator</a:t>
            </a:r>
            <a:r>
              <a:rPr lang="en-US" sz="2400" dirty="0"/>
              <a:t> implementation</a:t>
            </a:r>
          </a:p>
          <a:p>
            <a:r>
              <a:rPr lang="en-US" sz="2800" dirty="0"/>
              <a:t>Hybrid approaches</a:t>
            </a:r>
          </a:p>
          <a:p>
            <a:pPr lvl="1"/>
            <a:r>
              <a:rPr lang="en-US" sz="2400" dirty="0">
                <a:hlinkClick r:id="rId8"/>
              </a:rPr>
              <a:t>PathLinker</a:t>
            </a:r>
            <a:r>
              <a:rPr lang="en-US" sz="2400" dirty="0"/>
              <a:t>: random walk + shortest paths</a:t>
            </a:r>
          </a:p>
          <a:p>
            <a:pPr lvl="1"/>
            <a:r>
              <a:rPr lang="en-US" sz="2400" dirty="0">
                <a:hlinkClick r:id="rId9"/>
              </a:rPr>
              <a:t>ANAT</a:t>
            </a:r>
            <a:r>
              <a:rPr lang="en-US" sz="2400" dirty="0"/>
              <a:t>: shortest paths + Steiner 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developments in pathway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Multi-task learning: jointly model several related biological conditions</a:t>
            </a:r>
          </a:p>
          <a:p>
            <a:pPr lvl="1"/>
            <a:r>
              <a:rPr lang="en-US" dirty="0" err="1"/>
              <a:t>ResponseNet</a:t>
            </a:r>
            <a:r>
              <a:rPr lang="en-US" dirty="0"/>
              <a:t> extension: </a:t>
            </a:r>
            <a:r>
              <a:rPr lang="en-US" dirty="0">
                <a:hlinkClick r:id="rId2"/>
              </a:rPr>
              <a:t>SAMNet</a:t>
            </a:r>
            <a:endParaRPr lang="en-US" dirty="0"/>
          </a:p>
          <a:p>
            <a:pPr lvl="1"/>
            <a:r>
              <a:rPr lang="en-US" dirty="0"/>
              <a:t>Steiner forest extension: </a:t>
            </a:r>
            <a:r>
              <a:rPr lang="en-US" dirty="0">
                <a:hlinkClick r:id="rId3"/>
              </a:rPr>
              <a:t>Multi-PCSF</a:t>
            </a:r>
            <a:endParaRPr lang="en-US" dirty="0"/>
          </a:p>
          <a:p>
            <a:pPr lvl="1"/>
            <a:r>
              <a:rPr lang="en-US" dirty="0"/>
              <a:t>SDREM extension: </a:t>
            </a:r>
            <a:r>
              <a:rPr lang="en-US" dirty="0">
                <a:hlinkClick r:id="rId4"/>
              </a:rPr>
              <a:t>MT-SDREM</a:t>
            </a:r>
            <a:endParaRPr lang="en-US" dirty="0"/>
          </a:p>
          <a:p>
            <a:r>
              <a:rPr lang="en-US" dirty="0"/>
              <a:t>Temporal data</a:t>
            </a:r>
          </a:p>
          <a:p>
            <a:pPr lvl="1"/>
            <a:r>
              <a:rPr lang="en-US" dirty="0" err="1"/>
              <a:t>ResponseNet</a:t>
            </a:r>
            <a:r>
              <a:rPr lang="en-US" dirty="0"/>
              <a:t> extension: </a:t>
            </a:r>
            <a:r>
              <a:rPr lang="en-US" dirty="0" err="1">
                <a:hlinkClick r:id="rId5"/>
              </a:rPr>
              <a:t>TimeXNet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Steiner forest extension</a:t>
            </a:r>
            <a:r>
              <a:rPr lang="en-US" dirty="0"/>
              <a:t> and </a:t>
            </a:r>
            <a:r>
              <a:rPr lang="en-US" dirty="0">
                <a:hlinkClick r:id="rId7"/>
              </a:rPr>
              <a:t>ST-Steiner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Temporal Pathway Synthesizer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46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61" y="381000"/>
            <a:ext cx="7772400" cy="1143000"/>
          </a:xfrm>
        </p:spPr>
        <p:txBody>
          <a:bodyPr/>
          <a:lstStyle/>
          <a:p>
            <a:r>
              <a:rPr lang="en-US" dirty="0"/>
              <a:t>Condition-specific genes/proteins used as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02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Genetic screen hits (as causes or effects)</a:t>
            </a:r>
          </a:p>
          <a:p>
            <a:r>
              <a:rPr lang="en-US" dirty="0"/>
              <a:t>Differentially expressed genes</a:t>
            </a:r>
          </a:p>
          <a:p>
            <a:r>
              <a:rPr lang="en-US" dirty="0"/>
              <a:t>Transcription factors inferred from gene expression</a:t>
            </a:r>
          </a:p>
          <a:p>
            <a:r>
              <a:rPr lang="en-US" dirty="0"/>
              <a:t>Proteomic changes (protein abundance or post-translational modifications)</a:t>
            </a:r>
          </a:p>
          <a:p>
            <a:r>
              <a:rPr lang="en-US" dirty="0"/>
              <a:t>Kinases inferred from phosphorylation</a:t>
            </a:r>
          </a:p>
          <a:p>
            <a:r>
              <a:rPr lang="en-US" dirty="0"/>
              <a:t>Genetic variants or DNA mutations</a:t>
            </a:r>
          </a:p>
          <a:p>
            <a:r>
              <a:rPr lang="en-US" dirty="0"/>
              <a:t>Enzymes regulating metabolites</a:t>
            </a:r>
          </a:p>
          <a:p>
            <a:r>
              <a:rPr lang="en-US" dirty="0"/>
              <a:t>Receptors or sensory proteins</a:t>
            </a:r>
          </a:p>
          <a:p>
            <a:r>
              <a:rPr lang="en-US" dirty="0"/>
              <a:t>Protein interaction partners</a:t>
            </a:r>
          </a:p>
          <a:p>
            <a:r>
              <a:rPr lang="en-US" dirty="0"/>
              <a:t>Pathway databases or other prior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2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Differentially expressed 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mRNA transcript levels between control and treatment conditions</a:t>
            </a:r>
          </a:p>
          <a:p>
            <a:r>
              <a:rPr lang="en-US" dirty="0"/>
              <a:t>Genes whose expression changes significantly are also involved in the cellular process</a:t>
            </a:r>
          </a:p>
          <a:p>
            <a:r>
              <a:rPr lang="en-US" dirty="0"/>
              <a:t>Alternatively, differential protein abundance or phosphorylation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1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421"/>
            <a:ext cx="7772400" cy="1143000"/>
          </a:xfrm>
        </p:spPr>
        <p:txBody>
          <a:bodyPr/>
          <a:lstStyle/>
          <a:p>
            <a:r>
              <a:rPr lang="en-US" dirty="0"/>
              <a:t>Interpreting screens</a:t>
            </a:r>
          </a:p>
        </p:txBody>
      </p:sp>
      <p:sp>
        <p:nvSpPr>
          <p:cNvPr id="4" name="Oval 3"/>
          <p:cNvSpPr/>
          <p:nvPr/>
        </p:nvSpPr>
        <p:spPr>
          <a:xfrm>
            <a:off x="1673884" y="2001240"/>
            <a:ext cx="2596551" cy="259655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Screen hits</a:t>
            </a:r>
          </a:p>
        </p:txBody>
      </p:sp>
      <p:sp>
        <p:nvSpPr>
          <p:cNvPr id="5" name="Oval 4"/>
          <p:cNvSpPr/>
          <p:nvPr/>
        </p:nvSpPr>
        <p:spPr>
          <a:xfrm>
            <a:off x="4034287" y="1431898"/>
            <a:ext cx="3729487" cy="3729487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Differentially expressed genes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1539" y="5704937"/>
            <a:ext cx="4883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Very few genes detected in both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123426" y="4106174"/>
            <a:ext cx="0" cy="15527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enome.jp/kegg/pathway/hsa/hsa04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7" y="1648607"/>
            <a:ext cx="7130005" cy="52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Assays reveal different parts of a cellular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4945" y="6411053"/>
            <a:ext cx="70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KEGG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9178" y="1690689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Database representation of a “pathway”</a:t>
            </a:r>
          </a:p>
        </p:txBody>
      </p:sp>
    </p:spTree>
    <p:extLst>
      <p:ext uri="{BB962C8B-B14F-4D97-AF65-F5344CB8AC3E}">
        <p14:creationId xmlns:p14="http://schemas.microsoft.com/office/powerpoint/2010/main" val="93481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5680" y="1615440"/>
            <a:ext cx="7142480" cy="52309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http://www.genome.jp/kegg/pathway/hsa/hsa040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0" t="56134" r="45258" b="209"/>
          <a:stretch/>
        </p:blipFill>
        <p:spPr bwMode="auto">
          <a:xfrm>
            <a:off x="833121" y="4582160"/>
            <a:ext cx="4074160" cy="227301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enome.jp/kegg/pathway/hsa/hsa040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8" t="23600" r="10560" b="20785"/>
          <a:stretch/>
        </p:blipFill>
        <p:spPr bwMode="auto">
          <a:xfrm>
            <a:off x="6969760" y="2865120"/>
            <a:ext cx="416560" cy="289560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291"/>
            <a:ext cx="7772400" cy="1143000"/>
          </a:xfrm>
        </p:spPr>
        <p:txBody>
          <a:bodyPr/>
          <a:lstStyle/>
          <a:p>
            <a:r>
              <a:rPr lang="en-US" dirty="0"/>
              <a:t>Assays reveal different parts of a cellular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8994" y="3969322"/>
            <a:ext cx="2962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Genetic screen hits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224352"/>
            <a:ext cx="453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Differentially expressed 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533400"/>
            <a:ext cx="8534400" cy="1143000"/>
          </a:xfrm>
        </p:spPr>
        <p:txBody>
          <a:bodyPr/>
          <a:lstStyle/>
          <a:p>
            <a:r>
              <a:rPr lang="en-US" dirty="0"/>
              <a:t>Pathways connect the disjoint gene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5000"/>
            <a:ext cx="6248400" cy="4114800"/>
          </a:xfrm>
        </p:spPr>
        <p:txBody>
          <a:bodyPr/>
          <a:lstStyle/>
          <a:p>
            <a:r>
              <a:rPr lang="en-US" dirty="0"/>
              <a:t>Can’t rely on pathway databases</a:t>
            </a:r>
          </a:p>
          <a:p>
            <a:r>
              <a:rPr lang="en-US" dirty="0"/>
              <a:t>High-quality, low coverage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Instead learn condition-specific pathways computationally</a:t>
            </a:r>
          </a:p>
          <a:p>
            <a:r>
              <a:rPr lang="en-US" dirty="0"/>
              <a:t>Combine data with generic physical interaction networks</a:t>
            </a:r>
          </a:p>
        </p:txBody>
      </p:sp>
      <p:pic>
        <p:nvPicPr>
          <p:cNvPr id="4" name="Picture 4" descr="http://www.genome.jp/kegg/pathway/hsa/hsa040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414643" cy="24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04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25934</TotalTime>
  <Words>1300</Words>
  <Application>Microsoft Macintosh PowerPoint</Application>
  <PresentationFormat>Letter Paper (8.5x11 in)</PresentationFormat>
  <Paragraphs>334</Paragraphs>
  <Slides>44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Cambria Math</vt:lpstr>
      <vt:lpstr>Blank Presentation</vt:lpstr>
      <vt:lpstr>Identifying Signaling Pathways</vt:lpstr>
      <vt:lpstr>Goals for lecture</vt:lpstr>
      <vt:lpstr>High-throughput screening</vt:lpstr>
      <vt:lpstr>Types of screens</vt:lpstr>
      <vt:lpstr>Differentially expressed genes</vt:lpstr>
      <vt:lpstr>Interpreting screens</vt:lpstr>
      <vt:lpstr>Assays reveal different parts of a cellular process</vt:lpstr>
      <vt:lpstr>Assays reveal different parts of a cellular process</vt:lpstr>
      <vt:lpstr>Pathways connect the disjoint gene lists</vt:lpstr>
      <vt:lpstr>Physical interactions</vt:lpstr>
      <vt:lpstr>Hairball networks</vt:lpstr>
      <vt:lpstr>Identify connections within an interaction network</vt:lpstr>
      <vt:lpstr>Network problems</vt:lpstr>
      <vt:lpstr>Network motifs</vt:lpstr>
      <vt:lpstr>Gene regulatory network motifs</vt:lpstr>
      <vt:lpstr>Network modules</vt:lpstr>
      <vt:lpstr>How to define a computational “pathway”</vt:lpstr>
      <vt:lpstr>Network flow problem</vt:lpstr>
      <vt:lpstr>ResponseNet optimization goals</vt:lpstr>
      <vt:lpstr>Construct the interaction network</vt:lpstr>
      <vt:lpstr>Transform to a flow problem</vt:lpstr>
      <vt:lpstr>Max flow on graphs</vt:lpstr>
      <vt:lpstr>Weighting interactions</vt:lpstr>
      <vt:lpstr>Weights and capacities on edges</vt:lpstr>
      <vt:lpstr>Find the minimum cost flow</vt:lpstr>
      <vt:lpstr>Formal minimum cost flow</vt:lpstr>
      <vt:lpstr>PowerPoint Presentation</vt:lpstr>
      <vt:lpstr>Formal minimum cost flow</vt:lpstr>
      <vt:lpstr>Formal minimum cost flow</vt:lpstr>
      <vt:lpstr>Formal minimum cost flow</vt:lpstr>
      <vt:lpstr>Linear programming</vt:lpstr>
      <vt:lpstr>ResponseNet pathways </vt:lpstr>
      <vt:lpstr>ResponseNet summary</vt:lpstr>
      <vt:lpstr>Evaluating pathway predictions</vt:lpstr>
      <vt:lpstr>Evaluating pathway predictions</vt:lpstr>
      <vt:lpstr>Evaluating pathway predictions</vt:lpstr>
      <vt:lpstr>Evaluating pathway predictions</vt:lpstr>
      <vt:lpstr>Evaluation beyond pathway databases</vt:lpstr>
      <vt:lpstr>Classes of pathway prediction algorithms</vt:lpstr>
      <vt:lpstr>Classes of pathway prediction algorithms</vt:lpstr>
      <vt:lpstr>Alternative pathway identification algorithms</vt:lpstr>
      <vt:lpstr>Alternative pathway identification algorithms</vt:lpstr>
      <vt:lpstr>Recent developments in pathway discovery</vt:lpstr>
      <vt:lpstr>Condition-specific genes/proteins used as input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576</dc:title>
  <dc:creator>Mark Craven</dc:creator>
  <cp:lastModifiedBy>DAIFENG WANG</cp:lastModifiedBy>
  <cp:revision>555</cp:revision>
  <cp:lastPrinted>2020-01-18T21:18:56Z</cp:lastPrinted>
  <dcterms:created xsi:type="dcterms:W3CDTF">2011-01-18T01:12:27Z</dcterms:created>
  <dcterms:modified xsi:type="dcterms:W3CDTF">2020-03-26T16:10:16Z</dcterms:modified>
</cp:coreProperties>
</file>